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6" r:id="rId3"/>
    <p:sldId id="265" r:id="rId4"/>
    <p:sldId id="258" r:id="rId5"/>
    <p:sldId id="260" r:id="rId6"/>
    <p:sldId id="262" r:id="rId7"/>
    <p:sldId id="271" r:id="rId8"/>
    <p:sldId id="272" r:id="rId9"/>
    <p:sldId id="268" r:id="rId10"/>
    <p:sldId id="263" r:id="rId11"/>
    <p:sldId id="264" r:id="rId12"/>
    <p:sldId id="259" r:id="rId13"/>
    <p:sldId id="269" r:id="rId1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86861" autoAdjust="0"/>
  </p:normalViewPr>
  <p:slideViewPr>
    <p:cSldViewPr>
      <p:cViewPr varScale="1">
        <p:scale>
          <a:sx n="65" d="100"/>
          <a:sy n="65" d="100"/>
        </p:scale>
        <p:origin x="156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EAFFB-76C1-4BB3-B1ED-2891C29B07B9}" type="datetimeFigureOut">
              <a:rPr lang="es-AR" smtClean="0"/>
              <a:pPr/>
              <a:t>23/06/2017</a:t>
            </a:fld>
            <a:endParaRPr lang="es-AR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7BDD6-0691-4077-B98B-2FF006F5E562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8629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Hasta el 2015 había unos 6000 paquetes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7BDD6-0691-4077-B98B-2FF006F5E562}" type="slidenum">
              <a:rPr lang="es-AR" smtClean="0"/>
              <a:pPr/>
              <a:t>3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03879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Permite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datos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independientes</a:t>
            </a:r>
            <a:r>
              <a:rPr lang="en-US" baseline="0" dirty="0" smtClean="0"/>
              <a:t> entre </a:t>
            </a:r>
            <a:r>
              <a:rPr lang="en-US" baseline="0" dirty="0" err="1" smtClean="0"/>
              <a:t>sí</a:t>
            </a:r>
            <a:r>
              <a:rPr lang="en-US" baseline="0" dirty="0" smtClean="0"/>
              <a:t>…</a:t>
            </a:r>
          </a:p>
          <a:p>
            <a:endParaRPr lang="en-US" baseline="0" dirty="0" smtClean="0"/>
          </a:p>
          <a:p>
            <a:r>
              <a:rPr lang="es-AR" baseline="0" dirty="0" smtClean="0"/>
              <a:t>Una alternativa a la </a:t>
            </a:r>
            <a:r>
              <a:rPr lang="es-AR" baseline="0" dirty="0" smtClean="0"/>
              <a:t>transformación </a:t>
            </a:r>
            <a:r>
              <a:rPr lang="es-AR" baseline="0" dirty="0" smtClean="0"/>
              <a:t>de la variable respuesta</a:t>
            </a:r>
          </a:p>
          <a:p>
            <a:r>
              <a:rPr lang="es-AR" baseline="0" dirty="0" smtClean="0"/>
              <a:t>y a la falta de normalidad es el uso de los modelos lineales generalizados.</a:t>
            </a:r>
          </a:p>
          <a:p>
            <a:r>
              <a:rPr lang="es-AR" baseline="0" dirty="0" smtClean="0"/>
              <a:t>Los modelos lineales generalizados (GLM de las siglas en </a:t>
            </a:r>
            <a:r>
              <a:rPr lang="es-AR" baseline="0" dirty="0" err="1" smtClean="0"/>
              <a:t>ingles</a:t>
            </a:r>
            <a:r>
              <a:rPr lang="es-AR" baseline="0" dirty="0" smtClean="0"/>
              <a:t> de</a:t>
            </a:r>
          </a:p>
          <a:p>
            <a:r>
              <a:rPr lang="es-AR" baseline="0" dirty="0" err="1" smtClean="0"/>
              <a:t>Generalized</a:t>
            </a:r>
            <a:r>
              <a:rPr lang="es-AR" baseline="0" dirty="0" smtClean="0"/>
              <a:t> Linear </a:t>
            </a:r>
            <a:r>
              <a:rPr lang="es-AR" baseline="0" dirty="0" err="1" smtClean="0"/>
              <a:t>Models</a:t>
            </a:r>
            <a:r>
              <a:rPr lang="es-AR" baseline="0" dirty="0" smtClean="0"/>
              <a:t> ) son una </a:t>
            </a:r>
            <a:r>
              <a:rPr lang="es-AR" baseline="0" dirty="0" err="1" smtClean="0"/>
              <a:t>extension</a:t>
            </a:r>
            <a:r>
              <a:rPr lang="es-AR" baseline="0" dirty="0" smtClean="0"/>
              <a:t> de los modelos lineales que</a:t>
            </a:r>
          </a:p>
          <a:p>
            <a:r>
              <a:rPr lang="es-AR" baseline="0" dirty="0" smtClean="0"/>
              <a:t>permiten utilizar distribuciones no normales de los errores (</a:t>
            </a:r>
            <a:r>
              <a:rPr lang="es-AR" baseline="0" dirty="0" err="1" smtClean="0"/>
              <a:t>binomiales</a:t>
            </a:r>
            <a:r>
              <a:rPr lang="es-AR" baseline="0" dirty="0" smtClean="0"/>
              <a:t>,</a:t>
            </a:r>
          </a:p>
          <a:p>
            <a:r>
              <a:rPr lang="es-AR" baseline="0" dirty="0" err="1" smtClean="0"/>
              <a:t>Poisson</a:t>
            </a:r>
            <a:r>
              <a:rPr lang="es-AR" baseline="0" dirty="0" smtClean="0"/>
              <a:t>, gamma, </a:t>
            </a:r>
            <a:r>
              <a:rPr lang="es-AR" baseline="0" dirty="0" err="1" smtClean="0"/>
              <a:t>etc</a:t>
            </a:r>
            <a:r>
              <a:rPr lang="es-AR" baseline="0" dirty="0" smtClean="0"/>
              <a:t>) y varianzas no constantes</a:t>
            </a:r>
          </a:p>
          <a:p>
            <a:endParaRPr lang="es-AR" baseline="0" dirty="0" smtClean="0"/>
          </a:p>
          <a:p>
            <a:r>
              <a:rPr lang="es-AR" baseline="0" dirty="0" smtClean="0"/>
              <a:t>La </a:t>
            </a:r>
            <a:r>
              <a:rPr lang="es-AR" baseline="0" dirty="0" err="1" smtClean="0"/>
              <a:t>funcion</a:t>
            </a:r>
            <a:r>
              <a:rPr lang="es-AR" baseline="0" dirty="0" smtClean="0"/>
              <a:t> de v</a:t>
            </a:r>
            <a:r>
              <a:rPr lang="es-AR" baseline="0" dirty="0" err="1" smtClean="0"/>
              <a:t>nculo</a:t>
            </a:r>
            <a:r>
              <a:rPr lang="es-AR" baseline="0" dirty="0" smtClean="0"/>
              <a:t>, por tanto, se encarga de </a:t>
            </a:r>
            <a:r>
              <a:rPr lang="es-AR" baseline="0" dirty="0" err="1" smtClean="0"/>
              <a:t>linealizar</a:t>
            </a:r>
            <a:r>
              <a:rPr lang="es-AR" baseline="0" dirty="0" smtClean="0"/>
              <a:t> la </a:t>
            </a:r>
            <a:r>
              <a:rPr lang="es-AR" baseline="0" dirty="0" err="1" smtClean="0"/>
              <a:t>relacion</a:t>
            </a:r>
            <a:r>
              <a:rPr lang="es-AR" baseline="0" dirty="0" smtClean="0"/>
              <a:t> entre la</a:t>
            </a:r>
          </a:p>
          <a:p>
            <a:r>
              <a:rPr lang="es-AR" baseline="0" dirty="0" smtClean="0"/>
              <a:t>variable respuesta y la(s) variable(s) independiente(s) mediante la</a:t>
            </a:r>
          </a:p>
          <a:p>
            <a:r>
              <a:rPr lang="es-AR" baseline="0" dirty="0" err="1" smtClean="0"/>
              <a:t>transformacion</a:t>
            </a:r>
            <a:r>
              <a:rPr lang="es-AR" baseline="0" dirty="0" smtClean="0"/>
              <a:t> de la variable respuesta.</a:t>
            </a:r>
          </a:p>
          <a:p>
            <a:endParaRPr lang="es-AR" baseline="0" dirty="0" smtClean="0"/>
          </a:p>
          <a:p>
            <a:endParaRPr dirty="0"/>
          </a:p>
          <a:p>
            <a:r>
              <a:rPr lang="es-AR" baseline="0" dirty="0" smtClean="0"/>
              <a:t>Este es uno de</a:t>
            </a:r>
          </a:p>
          <a:p>
            <a:r>
              <a:rPr lang="es-AR" baseline="0" dirty="0" smtClean="0"/>
              <a:t>los errores </a:t>
            </a:r>
            <a:r>
              <a:rPr lang="es-AR" baseline="0" dirty="0" err="1" smtClean="0"/>
              <a:t>mas</a:t>
            </a:r>
            <a:r>
              <a:rPr lang="es-AR" baseline="0" dirty="0" smtClean="0"/>
              <a:t> comunes </a:t>
            </a:r>
            <a:r>
              <a:rPr lang="es-AR" baseline="0" dirty="0" err="1" smtClean="0"/>
              <a:t>implcitos</a:t>
            </a:r>
            <a:r>
              <a:rPr lang="es-AR" baseline="0" dirty="0" smtClean="0"/>
              <a:t> en el uso de </a:t>
            </a:r>
            <a:r>
              <a:rPr lang="es-AR" baseline="0" dirty="0" err="1" smtClean="0"/>
              <a:t>regresion</a:t>
            </a:r>
            <a:r>
              <a:rPr lang="es-AR" baseline="0" dirty="0" smtClean="0"/>
              <a:t> o ANOVA, en</a:t>
            </a:r>
          </a:p>
          <a:p>
            <a:r>
              <a:rPr lang="es-AR" baseline="0" dirty="0" smtClean="0"/>
              <a:t>donde el mismo modelo se usa una y otra vez, muchas veces sin una</a:t>
            </a:r>
          </a:p>
          <a:p>
            <a:r>
              <a:rPr lang="es-AR" baseline="0" dirty="0" smtClean="0"/>
              <a:t>perspectiva </a:t>
            </a:r>
            <a:r>
              <a:rPr lang="es-AR" baseline="0" dirty="0" err="1" smtClean="0"/>
              <a:t>cr</a:t>
            </a:r>
            <a:r>
              <a:rPr lang="es-AR" baseline="0" dirty="0" smtClean="0"/>
              <a:t>tica. En la mayora de los casos, </a:t>
            </a:r>
            <a:r>
              <a:rPr lang="es-AR" baseline="0" dirty="0" err="1" smtClean="0"/>
              <a:t>habra</a:t>
            </a:r>
            <a:r>
              <a:rPr lang="es-AR" baseline="0" dirty="0" smtClean="0"/>
              <a:t> un </a:t>
            </a:r>
            <a:r>
              <a:rPr lang="es-AR" baseline="0" dirty="0" err="1" smtClean="0"/>
              <a:t>numero</a:t>
            </a:r>
            <a:r>
              <a:rPr lang="es-AR" baseline="0" dirty="0" smtClean="0"/>
              <a:t> variable de</a:t>
            </a:r>
          </a:p>
          <a:p>
            <a:r>
              <a:rPr lang="es-AR" baseline="0" dirty="0" smtClean="0"/>
              <a:t>modelos plausibles que puedan ajustarse a un conjunto determinado de</a:t>
            </a:r>
          </a:p>
          <a:p>
            <a:r>
              <a:rPr lang="es-AR" baseline="0" dirty="0" smtClean="0"/>
              <a:t>datos. Parte del trabajo de </a:t>
            </a:r>
            <a:r>
              <a:rPr lang="es-AR" baseline="0" dirty="0" err="1" smtClean="0"/>
              <a:t>construccion</a:t>
            </a:r>
            <a:r>
              <a:rPr lang="es-AR" baseline="0" dirty="0" smtClean="0"/>
              <a:t> y </a:t>
            </a:r>
            <a:r>
              <a:rPr lang="es-AR" baseline="0" dirty="0" err="1" smtClean="0"/>
              <a:t>evaluacion</a:t>
            </a:r>
            <a:r>
              <a:rPr lang="es-AR" baseline="0" dirty="0" smtClean="0"/>
              <a:t> del modelo es</a:t>
            </a:r>
          </a:p>
          <a:p>
            <a:r>
              <a:rPr lang="es-AR" baseline="0" dirty="0" smtClean="0"/>
              <a:t>determinar </a:t>
            </a:r>
            <a:r>
              <a:rPr lang="es-AR" baseline="0" dirty="0" err="1" smtClean="0"/>
              <a:t>cual</a:t>
            </a:r>
            <a:r>
              <a:rPr lang="es-AR" baseline="0" dirty="0" smtClean="0"/>
              <a:t> de todos estos modelos son adecuados, y entre todos los</a:t>
            </a:r>
          </a:p>
          <a:p>
            <a:r>
              <a:rPr lang="es-AR" baseline="0" dirty="0" smtClean="0"/>
              <a:t>modelos adecuados, </a:t>
            </a:r>
            <a:r>
              <a:rPr lang="es-AR" baseline="0" dirty="0" err="1" smtClean="0"/>
              <a:t>cual</a:t>
            </a:r>
            <a:r>
              <a:rPr lang="es-AR" baseline="0" dirty="0" smtClean="0"/>
              <a:t> es el que explica la mayor </a:t>
            </a:r>
            <a:r>
              <a:rPr lang="es-AR" baseline="0" dirty="0" err="1" smtClean="0"/>
              <a:t>proporcion</a:t>
            </a:r>
            <a:r>
              <a:rPr lang="es-AR" baseline="0" dirty="0" smtClean="0"/>
              <a:t> de la</a:t>
            </a:r>
          </a:p>
          <a:p>
            <a:r>
              <a:rPr lang="es-AR" baseline="0" dirty="0" smtClean="0"/>
              <a:t>varianza sujeto a la </a:t>
            </a:r>
            <a:r>
              <a:rPr lang="es-AR" baseline="0" dirty="0" err="1" smtClean="0"/>
              <a:t>restriccion</a:t>
            </a:r>
            <a:r>
              <a:rPr lang="es-AR" baseline="0" dirty="0" smtClean="0"/>
              <a:t> de que todos los </a:t>
            </a:r>
            <a:r>
              <a:rPr lang="es-AR" baseline="0" dirty="0" err="1" smtClean="0"/>
              <a:t>parametros</a:t>
            </a:r>
            <a:r>
              <a:rPr lang="es-AR" baseline="0" dirty="0" smtClean="0"/>
              <a:t> del modelo</a:t>
            </a:r>
          </a:p>
          <a:p>
            <a:r>
              <a:rPr lang="es-AR" baseline="0" dirty="0" smtClean="0"/>
              <a:t>deber</a:t>
            </a:r>
            <a:r>
              <a:rPr lang="es-AR" baseline="0" dirty="0" err="1" smtClean="0"/>
              <a:t>an</a:t>
            </a:r>
            <a:r>
              <a:rPr lang="es-AR" baseline="0" dirty="0" smtClean="0"/>
              <a:t> ser estad</a:t>
            </a:r>
            <a:r>
              <a:rPr lang="es-AR" baseline="0" dirty="0" err="1" smtClean="0"/>
              <a:t>sticamente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signi</a:t>
            </a:r>
            <a:r>
              <a:rPr lang="es-AR" baseline="0" dirty="0" smtClean="0"/>
              <a:t>cativos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The increasing popularity of mixed-effects models is explained by the</a:t>
            </a:r>
          </a:p>
          <a:p>
            <a:r>
              <a:rPr lang="en-US" dirty="0" smtClean="0"/>
              <a:t>flexibility they offer in modeling the within-group correlation often present</a:t>
            </a:r>
          </a:p>
          <a:p>
            <a:r>
              <a:rPr lang="en-US" dirty="0" smtClean="0"/>
              <a:t>in grouped data, by the handling of balanced and unbalanced data in a</a:t>
            </a:r>
          </a:p>
          <a:p>
            <a:r>
              <a:rPr lang="en-US" dirty="0" smtClean="0"/>
              <a:t>unified framework, and by the availability of reliable and efficient software</a:t>
            </a:r>
          </a:p>
          <a:p>
            <a:r>
              <a:rPr lang="en-US" dirty="0" smtClean="0"/>
              <a:t>for fitting them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Herramienta</a:t>
            </a:r>
            <a:r>
              <a:rPr lang="en-US" dirty="0" smtClean="0"/>
              <a:t> flexible y </a:t>
            </a:r>
            <a:r>
              <a:rPr lang="en-US" dirty="0" err="1" smtClean="0"/>
              <a:t>poderosa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analizar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agruados</a:t>
            </a:r>
            <a:r>
              <a:rPr lang="en-US" dirty="0" smtClean="0"/>
              <a:t>. (Bates 2000)</a:t>
            </a:r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7BDD6-0691-4077-B98B-2FF006F5E562}" type="slidenum">
              <a:rPr lang="es-AR" smtClean="0"/>
              <a:pPr/>
              <a:t>4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15006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7BDD6-0691-4077-B98B-2FF006F5E562}" type="slidenum">
              <a:rPr lang="es-AR" smtClean="0"/>
              <a:pPr/>
              <a:t>7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13908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Un </a:t>
            </a:r>
            <a:r>
              <a:rPr lang="es-AR" dirty="0" smtClean="0"/>
              <a:t>criterio </a:t>
            </a:r>
            <a:r>
              <a:rPr lang="es-AR" dirty="0" err="1" smtClean="0"/>
              <a:t>comunmente</a:t>
            </a:r>
            <a:r>
              <a:rPr lang="es-AR" dirty="0" smtClean="0"/>
              <a:t> utilizado es el llamado Criterio de</a:t>
            </a:r>
          </a:p>
          <a:p>
            <a:r>
              <a:rPr lang="es-AR" dirty="0" smtClean="0"/>
              <a:t>Información </a:t>
            </a:r>
            <a:r>
              <a:rPr lang="es-AR" dirty="0" smtClean="0"/>
              <a:t>de </a:t>
            </a:r>
            <a:r>
              <a:rPr lang="es-AR" dirty="0" err="1" smtClean="0"/>
              <a:t>Akaike</a:t>
            </a:r>
            <a:r>
              <a:rPr lang="es-AR" dirty="0" smtClean="0"/>
              <a:t> (AIC del ingles </a:t>
            </a:r>
            <a:r>
              <a:rPr lang="es-AR" dirty="0" err="1" smtClean="0"/>
              <a:t>Akaike</a:t>
            </a:r>
            <a:r>
              <a:rPr lang="es-AR" dirty="0" smtClean="0"/>
              <a:t> </a:t>
            </a:r>
            <a:r>
              <a:rPr lang="es-AR" dirty="0" err="1" smtClean="0"/>
              <a:t>Information</a:t>
            </a:r>
            <a:r>
              <a:rPr lang="es-AR" dirty="0" smtClean="0"/>
              <a:t> </a:t>
            </a:r>
            <a:r>
              <a:rPr lang="es-AR" dirty="0" err="1" smtClean="0"/>
              <a:t>Criterion</a:t>
            </a:r>
            <a:r>
              <a:rPr lang="es-AR" dirty="0" smtClean="0"/>
              <a:t> ).</a:t>
            </a:r>
          </a:p>
          <a:p>
            <a:r>
              <a:rPr lang="es-AR" dirty="0" smtClean="0"/>
              <a:t>Aunque no vamos a explicar </a:t>
            </a:r>
            <a:r>
              <a:rPr lang="es-AR" dirty="0" smtClean="0"/>
              <a:t>aquí </a:t>
            </a:r>
            <a:r>
              <a:rPr lang="es-AR" dirty="0" smtClean="0"/>
              <a:t>los fundamentos </a:t>
            </a:r>
            <a:r>
              <a:rPr lang="es-AR" dirty="0" smtClean="0"/>
              <a:t>matemáticos </a:t>
            </a:r>
            <a:r>
              <a:rPr lang="es-AR" dirty="0" smtClean="0"/>
              <a:t>de este</a:t>
            </a:r>
          </a:p>
          <a:p>
            <a:r>
              <a:rPr lang="es-AR" dirty="0" smtClean="0"/>
              <a:t>índice</a:t>
            </a:r>
            <a:r>
              <a:rPr lang="es-AR" dirty="0" smtClean="0"/>
              <a:t>, s diremos que es un </a:t>
            </a:r>
            <a:r>
              <a:rPr lang="es-AR" dirty="0" smtClean="0"/>
              <a:t>índice </a:t>
            </a:r>
            <a:r>
              <a:rPr lang="es-AR" dirty="0" smtClean="0"/>
              <a:t>que </a:t>
            </a:r>
            <a:r>
              <a:rPr lang="es-AR" dirty="0" smtClean="0"/>
              <a:t>evalúa </a:t>
            </a:r>
            <a:r>
              <a:rPr lang="es-AR" dirty="0" smtClean="0"/>
              <a:t>tanto el ajuste del modelo a</a:t>
            </a:r>
          </a:p>
          <a:p>
            <a:r>
              <a:rPr lang="es-AR" dirty="0" smtClean="0"/>
              <a:t>los datos como la complejidad del modelo. Cuanto mas </a:t>
            </a:r>
            <a:r>
              <a:rPr lang="es-AR" dirty="0" smtClean="0"/>
              <a:t>pequeño </a:t>
            </a:r>
            <a:r>
              <a:rPr lang="es-AR" dirty="0" smtClean="0"/>
              <a:t>es el AIC</a:t>
            </a:r>
          </a:p>
          <a:p>
            <a:r>
              <a:rPr lang="es-AR" dirty="0" smtClean="0"/>
              <a:t>mejor es el ajuste. El AIC es muy</a:t>
            </a:r>
            <a:r>
              <a:rPr lang="es-AR" baseline="0" dirty="0" smtClean="0"/>
              <a:t> </a:t>
            </a:r>
            <a:r>
              <a:rPr lang="es-AR" dirty="0" smtClean="0"/>
              <a:t>útil </a:t>
            </a:r>
            <a:r>
              <a:rPr lang="es-AR" dirty="0" smtClean="0"/>
              <a:t>para comparar modelos similares con</a:t>
            </a:r>
          </a:p>
          <a:p>
            <a:r>
              <a:rPr lang="es-AR" dirty="0" smtClean="0"/>
              <a:t>distintos grados de complejidad o modelos iguales (mismas variables) pero</a:t>
            </a:r>
          </a:p>
          <a:p>
            <a:r>
              <a:rPr lang="es-AR" dirty="0" smtClean="0"/>
              <a:t>con funciones de </a:t>
            </a:r>
            <a:r>
              <a:rPr lang="es-AR" dirty="0" err="1" smtClean="0"/>
              <a:t>vnculo</a:t>
            </a:r>
            <a:r>
              <a:rPr lang="es-AR" dirty="0" smtClean="0"/>
              <a:t> distintas,</a:t>
            </a:r>
            <a:r>
              <a:rPr lang="es-AR" baseline="0" dirty="0" smtClean="0"/>
              <a:t> E IGUAL NUMERO DE OBSERVACIONES.</a:t>
            </a:r>
          </a:p>
          <a:p>
            <a:endParaRPr lang="es-AR" baseline="0" dirty="0" smtClean="0"/>
          </a:p>
          <a:p>
            <a:r>
              <a:rPr lang="es-AR" dirty="0" smtClean="0"/>
              <a:t>SE PUEDE PLANTEAR 4 MODELOS POR EJEMPLO, LUEGO TOMAR LOS DATOS, Y CALCULAR DELTA-AIC. UNO ESTIMA LA DISTANCIA RELATIVA DE DISTINTOS MODELOS CON EL </a:t>
            </a:r>
            <a:r>
              <a:rPr lang="es-AR" dirty="0" err="1" smtClean="0"/>
              <a:t>AICmin</a:t>
            </a:r>
            <a:r>
              <a:rPr lang="es-AR" dirty="0" smtClean="0"/>
              <a:t>. ES EL MEJOS MODELO DESDE EL PUNTO DE VISTA PREDICTIVO. EL MODELO CON MENOR AIC SE ASUME COMO EL REAL Y POR ESO SE UUSA COMO LA REFERENCIA PARA COMPARAR CON LOS DEMAS MODELOS</a:t>
            </a:r>
          </a:p>
          <a:p>
            <a:r>
              <a:rPr lang="es-AR" dirty="0" smtClean="0"/>
              <a:t>SIRVE PARA RANKEAR MODELOS SEGUN SU CAPACIDAD PREDICTIVA Y CORREGIDO POR EL NUMERO DE PARAMETROS. A VECES NO SE DESCARTA NINGUN MODELO. ALGUNOS PONEN UN VALOS DE DELTA-AIC PARA EL CORTE PERO NO HAY RECETA.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7BDD6-0691-4077-B98B-2FF006F5E562}" type="slidenum">
              <a:rPr lang="es-AR" smtClean="0"/>
              <a:pPr/>
              <a:t>11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47216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 </a:t>
            </a:r>
            <a:r>
              <a:rPr lang="en-US" dirty="0" err="1" smtClean="0"/>
              <a:t>punto</a:t>
            </a:r>
            <a:r>
              <a:rPr lang="en-US" dirty="0" smtClean="0"/>
              <a:t> </a:t>
            </a:r>
            <a:r>
              <a:rPr lang="en-US" dirty="0" smtClean="0"/>
              <a:t>4: </a:t>
            </a:r>
            <a:r>
              <a:rPr lang="en-US" dirty="0" err="1" smtClean="0"/>
              <a:t>mencionar</a:t>
            </a:r>
            <a:r>
              <a:rPr lang="en-US" dirty="0" smtClean="0"/>
              <a:t> </a:t>
            </a:r>
            <a:r>
              <a:rPr lang="en-US" dirty="0" smtClean="0"/>
              <a:t>que </a:t>
            </a:r>
            <a:r>
              <a:rPr lang="en-US" dirty="0" err="1" smtClean="0"/>
              <a:t>eso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R</a:t>
            </a:r>
            <a:r>
              <a:rPr lang="en-US" baseline="0" dirty="0" smtClean="0"/>
              <a:t> sea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plataforma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propagar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conocimiento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estadística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 DECIR QUE LA TENDENCIA ES QUE A FUTURO ESTEN TAMBIEN A DISPOSICIÓN LOS SCRIPTS PARA QUE OTROS VEAN LO QUE HICISTE.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7BDD6-0691-4077-B98B-2FF006F5E562}" type="slidenum">
              <a:rPr lang="es-AR" smtClean="0"/>
              <a:pPr/>
              <a:t>12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14005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punto</a:t>
            </a:r>
            <a:r>
              <a:rPr lang="en-US" dirty="0" smtClean="0"/>
              <a:t> 4. </a:t>
            </a:r>
            <a:r>
              <a:rPr lang="en-US" dirty="0" err="1" smtClean="0"/>
              <a:t>decir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eso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R</a:t>
            </a:r>
            <a:r>
              <a:rPr lang="en-US" baseline="0" dirty="0" smtClean="0"/>
              <a:t> sea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plataforma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propagar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conocimiento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estadística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smtClean="0"/>
              <a:t>Y DECIR QUE LA TENDENCIA ES QUE A FUTURO ESTEN TAMBIEN A DISPOSICIÓN LOS SCRIPTS PARA QUE OTROS VEAN LO QUE HICISTE.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7BDD6-0691-4077-B98B-2FF006F5E562}" type="slidenum">
              <a:rPr lang="es-AR" smtClean="0"/>
              <a:pPr/>
              <a:t>13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52218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A79D-31E7-4100-BD68-18B56033E9C5}" type="datetimeFigureOut">
              <a:rPr lang="es-AR" smtClean="0"/>
              <a:pPr/>
              <a:t>23/06/2017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7449-D62C-493E-913F-067E3D700C84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A79D-31E7-4100-BD68-18B56033E9C5}" type="datetimeFigureOut">
              <a:rPr lang="es-AR" smtClean="0"/>
              <a:pPr/>
              <a:t>23/06/2017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7449-D62C-493E-913F-067E3D700C84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A79D-31E7-4100-BD68-18B56033E9C5}" type="datetimeFigureOut">
              <a:rPr lang="es-AR" smtClean="0"/>
              <a:pPr/>
              <a:t>23/06/2017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7449-D62C-493E-913F-067E3D700C84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A79D-31E7-4100-BD68-18B56033E9C5}" type="datetimeFigureOut">
              <a:rPr lang="es-AR" smtClean="0"/>
              <a:pPr/>
              <a:t>23/06/2017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7449-D62C-493E-913F-067E3D700C84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A79D-31E7-4100-BD68-18B56033E9C5}" type="datetimeFigureOut">
              <a:rPr lang="es-AR" smtClean="0"/>
              <a:pPr/>
              <a:t>23/06/2017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7449-D62C-493E-913F-067E3D700C84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A79D-31E7-4100-BD68-18B56033E9C5}" type="datetimeFigureOut">
              <a:rPr lang="es-AR" smtClean="0"/>
              <a:pPr/>
              <a:t>23/06/2017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7449-D62C-493E-913F-067E3D700C84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A79D-31E7-4100-BD68-18B56033E9C5}" type="datetimeFigureOut">
              <a:rPr lang="es-AR" smtClean="0"/>
              <a:pPr/>
              <a:t>23/06/2017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7449-D62C-493E-913F-067E3D700C84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A79D-31E7-4100-BD68-18B56033E9C5}" type="datetimeFigureOut">
              <a:rPr lang="es-AR" smtClean="0"/>
              <a:pPr/>
              <a:t>23/06/2017</a:t>
            </a:fld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7449-D62C-493E-913F-067E3D700C84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A79D-31E7-4100-BD68-18B56033E9C5}" type="datetimeFigureOut">
              <a:rPr lang="es-AR" smtClean="0"/>
              <a:pPr/>
              <a:t>23/06/2017</a:t>
            </a:fld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7449-D62C-493E-913F-067E3D700C84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A79D-31E7-4100-BD68-18B56033E9C5}" type="datetimeFigureOut">
              <a:rPr lang="es-AR" smtClean="0"/>
              <a:pPr/>
              <a:t>23/06/2017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7449-D62C-493E-913F-067E3D700C84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A79D-31E7-4100-BD68-18B56033E9C5}" type="datetimeFigureOut">
              <a:rPr lang="es-AR" smtClean="0"/>
              <a:pPr/>
              <a:t>23/06/2017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7449-D62C-493E-913F-067E3D700C84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DA79D-31E7-4100-BD68-18B56033E9C5}" type="datetimeFigureOut">
              <a:rPr lang="es-AR" smtClean="0"/>
              <a:pPr/>
              <a:t>23/06/2017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77449-D62C-493E-913F-067E3D700C84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0" y="428604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/>
              <a:t>USO DE R EN ECOLOGÍA</a:t>
            </a:r>
          </a:p>
          <a:p>
            <a:endParaRPr lang="es-AR" sz="3200" b="1" dirty="0" smtClean="0"/>
          </a:p>
          <a:p>
            <a:pPr>
              <a:buFont typeface="Arial" pitchFamily="34" charset="0"/>
              <a:buChar char="•"/>
            </a:pPr>
            <a:endParaRPr lang="es-AR" sz="3200" b="1" dirty="0" smtClean="0"/>
          </a:p>
          <a:p>
            <a:pPr>
              <a:buFont typeface="Arial" pitchFamily="34" charset="0"/>
              <a:buChar char="•"/>
            </a:pPr>
            <a:endParaRPr lang="es-AR" sz="3200" b="1" dirty="0" smtClean="0"/>
          </a:p>
          <a:p>
            <a:pPr>
              <a:buFont typeface="Arial" pitchFamily="34" charset="0"/>
              <a:buChar char="•"/>
            </a:pPr>
            <a:r>
              <a:rPr lang="es-AR" sz="3200" b="1" dirty="0" smtClean="0"/>
              <a:t> Un poco de historia</a:t>
            </a:r>
          </a:p>
          <a:p>
            <a:endParaRPr lang="es-AR" sz="3200" b="1" dirty="0" smtClean="0"/>
          </a:p>
          <a:p>
            <a:pPr>
              <a:buFont typeface="Arial" pitchFamily="34" charset="0"/>
              <a:buChar char="•"/>
            </a:pPr>
            <a:r>
              <a:rPr lang="es-AR" sz="3200" b="1" dirty="0" smtClean="0"/>
              <a:t> ¿Para qué uso R?</a:t>
            </a:r>
          </a:p>
          <a:p>
            <a:pPr>
              <a:buFont typeface="Arial" pitchFamily="34" charset="0"/>
              <a:buChar char="•"/>
            </a:pPr>
            <a:endParaRPr lang="es-AR" sz="3200" b="1" dirty="0" smtClean="0"/>
          </a:p>
          <a:p>
            <a:pPr>
              <a:buFont typeface="Arial" pitchFamily="34" charset="0"/>
              <a:buChar char="•"/>
            </a:pPr>
            <a:r>
              <a:rPr lang="es-AR" sz="3200" b="1" dirty="0" smtClean="0"/>
              <a:t> ¿ Por qué la comunidad científica está eligiendo R? 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2071670" y="5643578"/>
            <a:ext cx="6858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b="1" smtClean="0"/>
              <a:t>Ing. Marina C. Cock</a:t>
            </a:r>
          </a:p>
          <a:p>
            <a:pPr algn="r"/>
            <a:r>
              <a:rPr lang="es-AR" b="1" smtClean="0"/>
              <a:t>Estudiante doctoral de Doctorado en Ciencias Agrarias (UBA)</a:t>
            </a:r>
          </a:p>
          <a:p>
            <a:pPr algn="r"/>
            <a:endParaRPr lang="es-AR" b="1"/>
          </a:p>
        </p:txBody>
      </p:sp>
    </p:spTree>
  </p:cSld>
  <p:clrMapOvr>
    <a:masterClrMapping/>
  </p:clrMapOvr>
  <p:transition advTm="2897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85720" y="0"/>
            <a:ext cx="842968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MODELO PARA ALTURA DE LAS PLANTAS</a:t>
            </a:r>
          </a:p>
          <a:p>
            <a:pPr algn="ctr"/>
            <a:r>
              <a:rPr lang="en-US" dirty="0" smtClean="0">
                <a:sym typeface="Wingdings" pitchFamily="2" charset="2"/>
              </a:rPr>
              <a:t>VARIABLE CONTINUA, CON DISTRIBUCIÓN NORMAL  (CHEQUEARLA)</a:t>
            </a:r>
          </a:p>
          <a:p>
            <a:pPr algn="ctr"/>
            <a:r>
              <a:rPr lang="en-US" sz="3200" b="1" dirty="0" smtClean="0">
                <a:sym typeface="Wingdings" pitchFamily="2" charset="2"/>
              </a:rPr>
              <a:t>MODELO LINEAL MIXTO GENERAL</a:t>
            </a:r>
            <a:endParaRPr lang="en-US" sz="3200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sz="2400" b="1" dirty="0" smtClean="0"/>
              <a:t>MODELO PARA EL NÚMERO DE </a:t>
            </a:r>
            <a:r>
              <a:rPr lang="es-AR" sz="2400" b="1" dirty="0" smtClean="0"/>
              <a:t>INFLORESCENCIAS</a:t>
            </a:r>
          </a:p>
          <a:p>
            <a:pPr algn="ctr"/>
            <a:r>
              <a:rPr lang="en-US" dirty="0" smtClean="0">
                <a:sym typeface="Wingdings" pitchFamily="2" charset="2"/>
              </a:rPr>
              <a:t>VARIABLE DISCRETA, CON DISTRIBUCIÓN POISSON</a:t>
            </a:r>
          </a:p>
          <a:p>
            <a:pPr algn="ctr"/>
            <a:r>
              <a:rPr lang="en-US" sz="3200" b="1" dirty="0" smtClean="0">
                <a:sym typeface="Wingdings" pitchFamily="2" charset="2"/>
              </a:rPr>
              <a:t>MODELO LINEAL MIXTO GENERALIZADO</a:t>
            </a:r>
            <a:endParaRPr lang="en-US" sz="3200" dirty="0" smtClean="0"/>
          </a:p>
          <a:p>
            <a:endParaRPr lang="en-US" sz="32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0" y="1357298"/>
            <a:ext cx="9144000" cy="20002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43050"/>
            <a:ext cx="914400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"/>
          <p:cNvSpPr/>
          <p:nvPr/>
        </p:nvSpPr>
        <p:spPr>
          <a:xfrm>
            <a:off x="0" y="4643446"/>
            <a:ext cx="9144000" cy="20002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1928794" y="1571612"/>
            <a:ext cx="357190" cy="35719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s-AR" dirty="0"/>
          </a:p>
        </p:txBody>
      </p:sp>
      <p:sp>
        <p:nvSpPr>
          <p:cNvPr id="8" name="7 Rectángulo"/>
          <p:cNvSpPr/>
          <p:nvPr/>
        </p:nvSpPr>
        <p:spPr>
          <a:xfrm>
            <a:off x="2214546" y="1571612"/>
            <a:ext cx="919170" cy="347666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Rectángulo"/>
          <p:cNvSpPr/>
          <p:nvPr/>
        </p:nvSpPr>
        <p:spPr>
          <a:xfrm>
            <a:off x="3143240" y="1571612"/>
            <a:ext cx="3000396" cy="35719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s-AR" dirty="0"/>
          </a:p>
        </p:txBody>
      </p:sp>
      <p:cxnSp>
        <p:nvCxnSpPr>
          <p:cNvPr id="12" name="11 Conector recto"/>
          <p:cNvCxnSpPr/>
          <p:nvPr/>
        </p:nvCxnSpPr>
        <p:spPr>
          <a:xfrm>
            <a:off x="1142976" y="2143116"/>
            <a:ext cx="3286148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06" y="5143512"/>
            <a:ext cx="8979541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15 Rectángulo"/>
          <p:cNvSpPr/>
          <p:nvPr/>
        </p:nvSpPr>
        <p:spPr>
          <a:xfrm>
            <a:off x="1571604" y="5072074"/>
            <a:ext cx="642942" cy="35719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s-AR" dirty="0"/>
          </a:p>
        </p:txBody>
      </p:sp>
      <p:cxnSp>
        <p:nvCxnSpPr>
          <p:cNvPr id="17" name="16 Conector recto"/>
          <p:cNvCxnSpPr/>
          <p:nvPr/>
        </p:nvCxnSpPr>
        <p:spPr>
          <a:xfrm>
            <a:off x="6215074" y="5643578"/>
            <a:ext cx="1857388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advTm="564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214282" y="1643050"/>
            <a:ext cx="87154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 smtClean="0"/>
          </a:p>
          <a:p>
            <a:r>
              <a:rPr lang="en-US" sz="2800" b="1" dirty="0" smtClean="0"/>
              <a:t>VISIÓN FRECUENTISTA </a:t>
            </a:r>
            <a:r>
              <a:rPr lang="en-US" sz="2800" b="1" dirty="0" smtClean="0">
                <a:sym typeface="Wingdings" pitchFamily="2" charset="2"/>
              </a:rPr>
              <a:t> VALOR P</a:t>
            </a:r>
            <a:endParaRPr lang="en-US" sz="2800" b="1" dirty="0" smtClean="0"/>
          </a:p>
          <a:p>
            <a:endParaRPr lang="en-US" sz="2800" b="1" dirty="0" smtClean="0"/>
          </a:p>
          <a:p>
            <a:r>
              <a:rPr lang="en-US" sz="2800" b="1" dirty="0" smtClean="0"/>
              <a:t>SELECCIÓN DE MODELOS</a:t>
            </a:r>
          </a:p>
          <a:p>
            <a:endParaRPr lang="en-US" sz="2800" b="1" dirty="0" smtClean="0">
              <a:sym typeface="Wingdings" pitchFamily="2" charset="2"/>
            </a:endParaRPr>
          </a:p>
          <a:p>
            <a:r>
              <a:rPr lang="en-US" sz="2800" b="1" dirty="0" smtClean="0">
                <a:sym typeface="Wingdings" pitchFamily="2" charset="2"/>
              </a:rPr>
              <a:t>AIC        BONDAD DE AJUSTE</a:t>
            </a:r>
          </a:p>
          <a:p>
            <a:r>
              <a:rPr lang="en-US" sz="2800" b="1" dirty="0" smtClean="0">
                <a:sym typeface="Wingdings" pitchFamily="2" charset="2"/>
              </a:rPr>
              <a:t>	   COMPLEJIDAD DEL MODELO</a:t>
            </a:r>
          </a:p>
          <a:p>
            <a:endParaRPr lang="en-US" sz="2800" b="1" dirty="0" smtClean="0">
              <a:sym typeface="Wingdings" pitchFamily="2" charset="2"/>
            </a:endParaRPr>
          </a:p>
          <a:p>
            <a:endParaRPr lang="en-US" sz="2800" b="1" dirty="0" smtClean="0">
              <a:sym typeface="Wingdings" pitchFamily="2" charset="2"/>
            </a:endParaRPr>
          </a:p>
          <a:p>
            <a:r>
              <a:rPr lang="en-US" b="1" dirty="0" smtClean="0"/>
              <a:t>…HAY MÁS..</a:t>
            </a:r>
          </a:p>
          <a:p>
            <a:endParaRPr lang="en-US" b="1" dirty="0" smtClean="0"/>
          </a:p>
          <a:p>
            <a:endParaRPr lang="es-AR" b="1" dirty="0"/>
          </a:p>
        </p:txBody>
      </p:sp>
      <p:sp>
        <p:nvSpPr>
          <p:cNvPr id="5" name="4 Rectángulo"/>
          <p:cNvSpPr/>
          <p:nvPr/>
        </p:nvSpPr>
        <p:spPr>
          <a:xfrm>
            <a:off x="3143240" y="428604"/>
            <a:ext cx="28568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¿Y LUEGO QUÉ?</a:t>
            </a:r>
          </a:p>
        </p:txBody>
      </p:sp>
      <p:sp>
        <p:nvSpPr>
          <p:cNvPr id="6" name="5 Cerrar llave"/>
          <p:cNvSpPr/>
          <p:nvPr/>
        </p:nvSpPr>
        <p:spPr>
          <a:xfrm>
            <a:off x="928662" y="3714752"/>
            <a:ext cx="285752" cy="1143008"/>
          </a:xfrm>
          <a:prstGeom prst="righ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ransition advTm="77845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" name="2 CuadroTexto"/>
          <p:cNvSpPr txBox="1"/>
          <p:nvPr/>
        </p:nvSpPr>
        <p:spPr>
          <a:xfrm>
            <a:off x="0" y="0"/>
            <a:ext cx="9144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/>
              <a:t>Por qué la comunidad científica cada vez más usa R?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s-AR" sz="2400" b="1" dirty="0" smtClean="0"/>
          </a:p>
          <a:p>
            <a:pPr marL="342900" indent="-342900">
              <a:buFont typeface="+mj-lt"/>
              <a:buAutoNum type="arabicPeriod"/>
            </a:pPr>
            <a:r>
              <a:rPr lang="es-AR" sz="2400" b="1" dirty="0" smtClean="0"/>
              <a:t>Es un software libre.</a:t>
            </a:r>
          </a:p>
          <a:p>
            <a:pPr marL="342900" indent="-342900">
              <a:buFont typeface="+mj-lt"/>
              <a:buAutoNum type="arabicPeriod"/>
            </a:pPr>
            <a:endParaRPr lang="es-AR" sz="2400" b="1" dirty="0" smtClean="0"/>
          </a:p>
          <a:p>
            <a:pPr marL="342900" indent="-342900">
              <a:buFont typeface="+mj-lt"/>
              <a:buAutoNum type="arabicPeriod"/>
            </a:pPr>
            <a:r>
              <a:rPr lang="es-AR" sz="2400" b="1" dirty="0" smtClean="0"/>
              <a:t>Desarrollo continuo, dinámico.</a:t>
            </a:r>
          </a:p>
          <a:p>
            <a:pPr marL="342900" indent="-342900">
              <a:buFont typeface="+mj-lt"/>
              <a:buAutoNum type="arabicPeriod"/>
            </a:pPr>
            <a:endParaRPr lang="es-AR" sz="2400" b="1" dirty="0" smtClean="0"/>
          </a:p>
          <a:p>
            <a:pPr marL="342900" indent="-342900">
              <a:buFont typeface="+mj-lt"/>
              <a:buAutoNum type="arabicPeriod"/>
            </a:pPr>
            <a:r>
              <a:rPr lang="es-AR" sz="2400" b="1" dirty="0" smtClean="0"/>
              <a:t>Existe una comunidad de ayuda mutua vía internet.</a:t>
            </a:r>
          </a:p>
          <a:p>
            <a:pPr marL="342900" indent="-342900">
              <a:buFont typeface="+mj-lt"/>
              <a:buAutoNum type="arabicPeriod"/>
            </a:pPr>
            <a:endParaRPr lang="es-AR" sz="2400" b="1" dirty="0" smtClean="0"/>
          </a:p>
          <a:p>
            <a:pPr marL="342900" indent="-342900">
              <a:buFont typeface="+mj-lt"/>
              <a:buAutoNum type="arabicPeriod"/>
            </a:pPr>
            <a:r>
              <a:rPr lang="es-AR" sz="2400" b="1" dirty="0" smtClean="0"/>
              <a:t>Los usuarios pueden definir y compartir sus propias funciones.</a:t>
            </a:r>
          </a:p>
          <a:p>
            <a:pPr marL="342900" indent="-342900"/>
            <a:endParaRPr lang="es-AR" sz="2400" b="1" dirty="0" smtClean="0"/>
          </a:p>
          <a:p>
            <a:pPr marL="342900" indent="-342900">
              <a:buAutoNum type="arabicPeriod" startAt="3"/>
            </a:pPr>
            <a:r>
              <a:rPr lang="es-AR" sz="2400" b="1" dirty="0" smtClean="0"/>
              <a:t>Es muy flexible.</a:t>
            </a:r>
          </a:p>
          <a:p>
            <a:pPr marL="342900" indent="-342900">
              <a:buAutoNum type="arabicPeriod" startAt="3"/>
            </a:pPr>
            <a:endParaRPr lang="es-AR" sz="2400" b="1" dirty="0" smtClean="0"/>
          </a:p>
          <a:p>
            <a:pPr marL="342900" indent="-342900">
              <a:buAutoNum type="arabicPeriod" startAt="3"/>
            </a:pPr>
            <a:r>
              <a:rPr lang="es-AR" sz="2400" b="1" dirty="0" smtClean="0"/>
              <a:t>Permite el análisis de modelos multinivel o jerárquicos.</a:t>
            </a:r>
          </a:p>
          <a:p>
            <a:pPr marL="342900" indent="-342900"/>
            <a:endParaRPr lang="es-AR" sz="2400" dirty="0" smtClean="0"/>
          </a:p>
          <a:p>
            <a:pPr marL="342900" indent="-342900"/>
            <a:r>
              <a:rPr lang="es-AR" sz="2400" dirty="0" smtClean="0"/>
              <a:t> </a:t>
            </a:r>
            <a:endParaRPr lang="es-AR" sz="2400" dirty="0"/>
          </a:p>
        </p:txBody>
      </p:sp>
      <p:sp>
        <p:nvSpPr>
          <p:cNvPr id="5" name="4 Rectángulo"/>
          <p:cNvSpPr/>
          <p:nvPr/>
        </p:nvSpPr>
        <p:spPr>
          <a:xfrm>
            <a:off x="3500430" y="6286520"/>
            <a:ext cx="53829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b="1" dirty="0" smtClean="0"/>
              <a:t>http://luiscayuela.blogspot.com.ar</a:t>
            </a:r>
            <a:endParaRPr lang="es-AR" sz="2800" b="1" dirty="0"/>
          </a:p>
        </p:txBody>
      </p:sp>
    </p:spTree>
    <p:custDataLst>
      <p:tags r:id="rId1"/>
    </p:custDataLst>
  </p:cSld>
  <p:clrMapOvr>
    <a:masterClrMapping/>
  </p:clrMapOvr>
  <p:transition advTm="9311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71414"/>
            <a:ext cx="9144000" cy="1428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" name="2 CuadroTexto"/>
          <p:cNvSpPr txBox="1"/>
          <p:nvPr/>
        </p:nvSpPr>
        <p:spPr>
          <a:xfrm>
            <a:off x="0" y="5714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/>
              <a:t>Muchas</a:t>
            </a:r>
            <a:r>
              <a:rPr lang="en-US" sz="3200" b="1" dirty="0" smtClean="0"/>
              <a:t> gracias </a:t>
            </a:r>
            <a:endParaRPr lang="es-AR" sz="3200" b="1" dirty="0"/>
          </a:p>
        </p:txBody>
      </p:sp>
      <p:pic>
        <p:nvPicPr>
          <p:cNvPr id="5" name="Picture 5" descr="http://analisisestadisticos.com/images/Statisticscartoon.jpg"/>
          <p:cNvPicPr>
            <a:picLocks noChangeAspect="1" noChangeArrowheads="1"/>
          </p:cNvPicPr>
          <p:nvPr/>
        </p:nvPicPr>
        <p:blipFill>
          <a:blip r:embed="rId3">
            <a:lum contrast="40000"/>
          </a:blip>
          <a:srcRect l="22814"/>
          <a:stretch>
            <a:fillRect/>
          </a:stretch>
        </p:blipFill>
        <p:spPr bwMode="auto">
          <a:xfrm>
            <a:off x="0" y="1571612"/>
            <a:ext cx="9144000" cy="5286388"/>
          </a:xfrm>
          <a:prstGeom prst="rect">
            <a:avLst/>
          </a:prstGeom>
          <a:noFill/>
        </p:spPr>
      </p:pic>
    </p:spTree>
  </p:cSld>
  <p:clrMapOvr>
    <a:masterClrMapping/>
  </p:clrMapOvr>
  <p:transition advTm="4898">
    <p:wheel spokes="3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500034" y="0"/>
            <a:ext cx="8643966" cy="1000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AR" sz="2800" dirty="0" smtClean="0"/>
          </a:p>
          <a:p>
            <a:pPr algn="ctr"/>
            <a:r>
              <a:rPr lang="es-AR" sz="3200" b="1" dirty="0" smtClean="0"/>
              <a:t>Historia de R</a:t>
            </a:r>
          </a:p>
          <a:p>
            <a:endParaRPr lang="es-AR" sz="2800" dirty="0" smtClean="0"/>
          </a:p>
          <a:p>
            <a:endParaRPr lang="es-AR" sz="2800" dirty="0" smtClean="0"/>
          </a:p>
          <a:p>
            <a:r>
              <a:rPr lang="es-AR" sz="2800" dirty="0" smtClean="0"/>
              <a:t>Se inicia en el </a:t>
            </a:r>
            <a:r>
              <a:rPr lang="en-US" sz="2800" dirty="0" smtClean="0"/>
              <a:t>‘</a:t>
            </a:r>
            <a:r>
              <a:rPr lang="es-AR" sz="2800" dirty="0" smtClean="0"/>
              <a:t>93 por dos docentes</a:t>
            </a:r>
          </a:p>
          <a:p>
            <a:endParaRPr lang="es-AR" sz="2800" dirty="0" smtClean="0"/>
          </a:p>
          <a:p>
            <a:r>
              <a:rPr lang="es-AR" sz="2800" dirty="0" smtClean="0"/>
              <a:t>Un tercer docente luego sugiere hacerlo como software libre, y se lanza en 1995.</a:t>
            </a:r>
          </a:p>
          <a:p>
            <a:endParaRPr lang="es-AR" sz="2800" dirty="0" smtClean="0"/>
          </a:p>
          <a:p>
            <a:r>
              <a:rPr lang="es-AR" sz="2800" dirty="0" smtClean="0"/>
              <a:t>Hacen una lista de correo para tener las devoluciones de quienes lo comienzan a usar.</a:t>
            </a:r>
          </a:p>
          <a:p>
            <a:endParaRPr lang="es-AR" sz="2800" dirty="0" smtClean="0"/>
          </a:p>
          <a:p>
            <a:r>
              <a:rPr lang="es-AR" sz="2800" dirty="0" smtClean="0"/>
              <a:t>Allí el desarrollo se acelera. Para 1997 queda establecido el grupo, unas 11 personas trabajando voluntariamente</a:t>
            </a:r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2800" dirty="0"/>
          </a:p>
        </p:txBody>
      </p:sp>
    </p:spTree>
  </p:cSld>
  <p:clrMapOvr>
    <a:masterClrMapping/>
  </p:clrMapOvr>
  <p:transition advTm="113397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8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214282" y="2143116"/>
            <a:ext cx="87868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/>
              <a:t>Es un entorno de desarrollo integrado (IDE) para R. Incluye una consola, un editor de sintaxis que soporta la ejecución directa de código, un panel que muestra los resultados, y herramientas para gráficos.</a:t>
            </a:r>
          </a:p>
          <a:p>
            <a:pPr algn="ctr"/>
            <a:endParaRPr lang="en-US" sz="3200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6404" y="214290"/>
            <a:ext cx="2795728" cy="1042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 t="3797" b="6329"/>
          <a:stretch>
            <a:fillRect/>
          </a:stretch>
        </p:blipFill>
        <p:spPr bwMode="auto">
          <a:xfrm>
            <a:off x="42869" y="1571612"/>
            <a:ext cx="9029725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96424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0" y="1"/>
            <a:ext cx="9144000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AR" sz="3200" b="1" dirty="0" smtClean="0"/>
          </a:p>
          <a:p>
            <a:pPr algn="ctr"/>
            <a:r>
              <a:rPr lang="es-AR" sz="3200" b="1" dirty="0" smtClean="0"/>
              <a:t>Modelos Lineales Mixtos</a:t>
            </a:r>
          </a:p>
          <a:p>
            <a:endParaRPr lang="es-AR" sz="2400" dirty="0" smtClean="0"/>
          </a:p>
          <a:p>
            <a:endParaRPr lang="es-AR" sz="2400" dirty="0" smtClean="0"/>
          </a:p>
          <a:p>
            <a:r>
              <a:rPr lang="es-AR" sz="2400" dirty="0" smtClean="0"/>
              <a:t> </a:t>
            </a:r>
            <a:r>
              <a:rPr lang="es-AR" sz="3200" b="1" dirty="0" smtClean="0"/>
              <a:t>Modelo </a:t>
            </a:r>
            <a:r>
              <a:rPr lang="es-AR" sz="3200" b="1" dirty="0" smtClean="0">
                <a:sym typeface="Wingdings" pitchFamily="2" charset="2"/>
              </a:rPr>
              <a:t></a:t>
            </a:r>
            <a:r>
              <a:rPr lang="es-AR" sz="2400" dirty="0" smtClean="0">
                <a:sym typeface="Wingdings" pitchFamily="2" charset="2"/>
              </a:rPr>
              <a:t> Relación entre variable respuesta y factor/es de interés  (con varios niveles)</a:t>
            </a:r>
          </a:p>
          <a:p>
            <a:endParaRPr lang="es-AR" sz="2400" dirty="0" smtClean="0">
              <a:sym typeface="Wingdings" pitchFamily="2" charset="2"/>
            </a:endParaRPr>
          </a:p>
          <a:p>
            <a:endParaRPr lang="es-AR" sz="2400" dirty="0" smtClean="0">
              <a:sym typeface="Wingdings" pitchFamily="2" charset="2"/>
            </a:endParaRPr>
          </a:p>
          <a:p>
            <a:r>
              <a:rPr lang="es-AR" sz="3200" b="1" dirty="0" smtClean="0">
                <a:sym typeface="Wingdings" pitchFamily="2" charset="2"/>
              </a:rPr>
              <a:t> Mixto  </a:t>
            </a:r>
            <a:r>
              <a:rPr lang="es-AR" sz="2400" dirty="0" smtClean="0">
                <a:sym typeface="Wingdings" pitchFamily="2" charset="2"/>
              </a:rPr>
              <a:t>Factores  	</a:t>
            </a:r>
          </a:p>
          <a:p>
            <a:r>
              <a:rPr lang="es-AR" sz="2400" dirty="0" smtClean="0">
                <a:sym typeface="Wingdings" pitchFamily="2" charset="2"/>
              </a:rPr>
              <a:t>		</a:t>
            </a:r>
            <a:r>
              <a:rPr lang="es-AR" sz="2800" b="1" dirty="0" smtClean="0">
                <a:sym typeface="Wingdings" pitchFamily="2" charset="2"/>
              </a:rPr>
              <a:t>Fijos </a:t>
            </a:r>
            <a:r>
              <a:rPr lang="es-AR" sz="2400" dirty="0" smtClean="0">
                <a:sym typeface="Wingdings" pitchFamily="2" charset="2"/>
              </a:rPr>
              <a:t>: parámetros asociados a la 					población</a:t>
            </a:r>
          </a:p>
          <a:p>
            <a:r>
              <a:rPr lang="es-AR" sz="2400" dirty="0" smtClean="0">
                <a:sym typeface="Wingdings" pitchFamily="2" charset="2"/>
              </a:rPr>
              <a:t>			</a:t>
            </a:r>
          </a:p>
          <a:p>
            <a:r>
              <a:rPr lang="es-AR" sz="2400" dirty="0" smtClean="0">
                <a:sym typeface="Wingdings" pitchFamily="2" charset="2"/>
              </a:rPr>
              <a:t>		</a:t>
            </a:r>
            <a:r>
              <a:rPr lang="es-AR" sz="2800" b="1" dirty="0" smtClean="0">
                <a:sym typeface="Wingdings" pitchFamily="2" charset="2"/>
              </a:rPr>
              <a:t>Aleatorios :</a:t>
            </a:r>
            <a:r>
              <a:rPr lang="es-AR" sz="2400" dirty="0" smtClean="0">
                <a:sym typeface="Wingdings" pitchFamily="2" charset="2"/>
              </a:rPr>
              <a:t>parámetros asociadas a las 				unidades experimentales de la población, elegidas al azar </a:t>
            </a:r>
          </a:p>
          <a:p>
            <a:endParaRPr lang="es-AR" sz="2400" dirty="0" smtClean="0">
              <a:sym typeface="Wingdings" pitchFamily="2" charset="2"/>
            </a:endParaRPr>
          </a:p>
          <a:p>
            <a:r>
              <a:rPr lang="es-AR" sz="2400" dirty="0" smtClean="0">
                <a:sym typeface="Wingdings" pitchFamily="2" charset="2"/>
              </a:rPr>
              <a:t>	</a:t>
            </a:r>
          </a:p>
          <a:p>
            <a:endParaRPr lang="es-AR" sz="2400" dirty="0" smtClean="0"/>
          </a:p>
          <a:p>
            <a:endParaRPr lang="es-AR" sz="2400" dirty="0" smtClean="0"/>
          </a:p>
          <a:p>
            <a:endParaRPr lang="es-AR" sz="2400" dirty="0"/>
          </a:p>
        </p:txBody>
      </p:sp>
    </p:spTree>
  </p:cSld>
  <p:clrMapOvr>
    <a:masterClrMapping/>
  </p:clrMapOvr>
  <p:transition advTm="117344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Rectángulo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6" name="5 CuadroTexto"/>
          <p:cNvSpPr txBox="1"/>
          <p:nvPr/>
        </p:nvSpPr>
        <p:spPr>
          <a:xfrm>
            <a:off x="0" y="214290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/>
              <a:t>Modelos mixtos en Ecología: Mi caso de estudio</a:t>
            </a:r>
          </a:p>
          <a:p>
            <a:endParaRPr lang="es-AR" dirty="0" smtClean="0"/>
          </a:p>
          <a:p>
            <a:pPr algn="ctr"/>
            <a:r>
              <a:rPr lang="es-AR" sz="2000" dirty="0" smtClean="0"/>
              <a:t>Balance de interacciones entre plantas vecinas</a:t>
            </a:r>
            <a:endParaRPr lang="es-AR" sz="2000" dirty="0"/>
          </a:p>
        </p:txBody>
      </p:sp>
      <p:pic>
        <p:nvPicPr>
          <p:cNvPr id="22" name="Picture 32" descr="vaca para niños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4357694"/>
            <a:ext cx="128905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" name="30 Grupo"/>
          <p:cNvGrpSpPr>
            <a:grpSpLocks/>
          </p:cNvGrpSpPr>
          <p:nvPr/>
        </p:nvGrpSpPr>
        <p:grpSpPr bwMode="auto">
          <a:xfrm>
            <a:off x="271458" y="3643319"/>
            <a:ext cx="3357563" cy="2500312"/>
            <a:chOff x="2849563" y="4029075"/>
            <a:chExt cx="2905127" cy="2400302"/>
          </a:xfrm>
        </p:grpSpPr>
        <p:sp>
          <p:nvSpPr>
            <p:cNvPr id="24" name="23 Nube"/>
            <p:cNvSpPr/>
            <p:nvPr/>
          </p:nvSpPr>
          <p:spPr>
            <a:xfrm>
              <a:off x="3199827" y="4029075"/>
              <a:ext cx="2401022" cy="2200658"/>
            </a:xfrm>
            <a:prstGeom prst="cloud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 dirty="0"/>
            </a:p>
          </p:txBody>
        </p:sp>
        <p:grpSp>
          <p:nvGrpSpPr>
            <p:cNvPr id="25" name="23 Grupo"/>
            <p:cNvGrpSpPr>
              <a:grpSpLocks/>
            </p:cNvGrpSpPr>
            <p:nvPr/>
          </p:nvGrpSpPr>
          <p:grpSpPr bwMode="auto">
            <a:xfrm>
              <a:off x="2849563" y="5319908"/>
              <a:ext cx="2905128" cy="1109474"/>
              <a:chOff x="3715501" y="5531603"/>
              <a:chExt cx="2213450" cy="754917"/>
            </a:xfrm>
          </p:grpSpPr>
          <p:sp>
            <p:nvSpPr>
              <p:cNvPr id="26" name="Freeform 19"/>
              <p:cNvSpPr/>
              <p:nvPr/>
            </p:nvSpPr>
            <p:spPr>
              <a:xfrm>
                <a:off x="4144586" y="5531603"/>
                <a:ext cx="857123" cy="683366"/>
              </a:xfrm>
              <a:custGeom>
                <a:avLst/>
                <a:gdLst>
                  <a:gd name="connsiteX0" fmla="*/ 431360 w 845926"/>
                  <a:gd name="connsiteY0" fmla="*/ 735438 h 754893"/>
                  <a:gd name="connsiteX1" fmla="*/ 353539 w 845926"/>
                  <a:gd name="connsiteY1" fmla="*/ 608978 h 754893"/>
                  <a:gd name="connsiteX2" fmla="*/ 285445 w 845926"/>
                  <a:gd name="connsiteY2" fmla="*/ 531157 h 754893"/>
                  <a:gd name="connsiteX3" fmla="*/ 256263 w 845926"/>
                  <a:gd name="connsiteY3" fmla="*/ 521429 h 754893"/>
                  <a:gd name="connsiteX4" fmla="*/ 207624 w 845926"/>
                  <a:gd name="connsiteY4" fmla="*/ 492246 h 754893"/>
                  <a:gd name="connsiteX5" fmla="*/ 51982 w 845926"/>
                  <a:gd name="connsiteY5" fmla="*/ 482519 h 754893"/>
                  <a:gd name="connsiteX6" fmla="*/ 256263 w 845926"/>
                  <a:gd name="connsiteY6" fmla="*/ 492246 h 754893"/>
                  <a:gd name="connsiteX7" fmla="*/ 314628 w 845926"/>
                  <a:gd name="connsiteY7" fmla="*/ 511702 h 754893"/>
                  <a:gd name="connsiteX8" fmla="*/ 343811 w 845926"/>
                  <a:gd name="connsiteY8" fmla="*/ 521429 h 754893"/>
                  <a:gd name="connsiteX9" fmla="*/ 382722 w 845926"/>
                  <a:gd name="connsiteY9" fmla="*/ 560340 h 754893"/>
                  <a:gd name="connsiteX10" fmla="*/ 421633 w 845926"/>
                  <a:gd name="connsiteY10" fmla="*/ 628433 h 754893"/>
                  <a:gd name="connsiteX11" fmla="*/ 441088 w 845926"/>
                  <a:gd name="connsiteY11" fmla="*/ 686799 h 754893"/>
                  <a:gd name="connsiteX12" fmla="*/ 450816 w 845926"/>
                  <a:gd name="connsiteY12" fmla="*/ 725710 h 754893"/>
                  <a:gd name="connsiteX13" fmla="*/ 431360 w 845926"/>
                  <a:gd name="connsiteY13" fmla="*/ 618706 h 754893"/>
                  <a:gd name="connsiteX14" fmla="*/ 411905 w 845926"/>
                  <a:gd name="connsiteY14" fmla="*/ 560340 h 754893"/>
                  <a:gd name="connsiteX15" fmla="*/ 402177 w 845926"/>
                  <a:gd name="connsiteY15" fmla="*/ 501974 h 754893"/>
                  <a:gd name="connsiteX16" fmla="*/ 382722 w 845926"/>
                  <a:gd name="connsiteY16" fmla="*/ 326876 h 754893"/>
                  <a:gd name="connsiteX17" fmla="*/ 363267 w 845926"/>
                  <a:gd name="connsiteY17" fmla="*/ 239327 h 754893"/>
                  <a:gd name="connsiteX18" fmla="*/ 353539 w 845926"/>
                  <a:gd name="connsiteY18" fmla="*/ 190689 h 754893"/>
                  <a:gd name="connsiteX19" fmla="*/ 363267 w 845926"/>
                  <a:gd name="connsiteY19" fmla="*/ 15591 h 754893"/>
                  <a:gd name="connsiteX20" fmla="*/ 411905 w 845926"/>
                  <a:gd name="connsiteY20" fmla="*/ 25319 h 754893"/>
                  <a:gd name="connsiteX21" fmla="*/ 431360 w 845926"/>
                  <a:gd name="connsiteY21" fmla="*/ 112867 h 754893"/>
                  <a:gd name="connsiteX22" fmla="*/ 450816 w 845926"/>
                  <a:gd name="connsiteY22" fmla="*/ 385242 h 754893"/>
                  <a:gd name="connsiteX23" fmla="*/ 460543 w 845926"/>
                  <a:gd name="connsiteY23" fmla="*/ 424153 h 754893"/>
                  <a:gd name="connsiteX24" fmla="*/ 470271 w 845926"/>
                  <a:gd name="connsiteY24" fmla="*/ 472791 h 754893"/>
                  <a:gd name="connsiteX25" fmla="*/ 479999 w 845926"/>
                  <a:gd name="connsiteY25" fmla="*/ 511702 h 754893"/>
                  <a:gd name="connsiteX26" fmla="*/ 489726 w 845926"/>
                  <a:gd name="connsiteY26" fmla="*/ 579795 h 754893"/>
                  <a:gd name="connsiteX27" fmla="*/ 509182 w 845926"/>
                  <a:gd name="connsiteY27" fmla="*/ 647889 h 754893"/>
                  <a:gd name="connsiteX28" fmla="*/ 518909 w 845926"/>
                  <a:gd name="connsiteY28" fmla="*/ 696527 h 754893"/>
                  <a:gd name="connsiteX29" fmla="*/ 509182 w 845926"/>
                  <a:gd name="connsiteY29" fmla="*/ 745165 h 754893"/>
                  <a:gd name="connsiteX30" fmla="*/ 499454 w 845926"/>
                  <a:gd name="connsiteY30" fmla="*/ 696527 h 754893"/>
                  <a:gd name="connsiteX31" fmla="*/ 470271 w 845926"/>
                  <a:gd name="connsiteY31" fmla="*/ 589523 h 754893"/>
                  <a:gd name="connsiteX32" fmla="*/ 479999 w 845926"/>
                  <a:gd name="connsiteY32" fmla="*/ 239327 h 754893"/>
                  <a:gd name="connsiteX33" fmla="*/ 499454 w 845926"/>
                  <a:gd name="connsiteY33" fmla="*/ 210144 h 754893"/>
                  <a:gd name="connsiteX34" fmla="*/ 567548 w 845926"/>
                  <a:gd name="connsiteY34" fmla="*/ 180961 h 754893"/>
                  <a:gd name="connsiteX35" fmla="*/ 703735 w 845926"/>
                  <a:gd name="connsiteY35" fmla="*/ 190689 h 754893"/>
                  <a:gd name="connsiteX36" fmla="*/ 674552 w 845926"/>
                  <a:gd name="connsiteY36" fmla="*/ 210144 h 754893"/>
                  <a:gd name="connsiteX37" fmla="*/ 635641 w 845926"/>
                  <a:gd name="connsiteY37" fmla="*/ 229599 h 754893"/>
                  <a:gd name="connsiteX38" fmla="*/ 577275 w 845926"/>
                  <a:gd name="connsiteY38" fmla="*/ 287965 h 754893"/>
                  <a:gd name="connsiteX39" fmla="*/ 557820 w 845926"/>
                  <a:gd name="connsiteY39" fmla="*/ 307421 h 754893"/>
                  <a:gd name="connsiteX40" fmla="*/ 518909 w 845926"/>
                  <a:gd name="connsiteY40" fmla="*/ 365787 h 754893"/>
                  <a:gd name="connsiteX41" fmla="*/ 509182 w 845926"/>
                  <a:gd name="connsiteY41" fmla="*/ 414425 h 754893"/>
                  <a:gd name="connsiteX42" fmla="*/ 499454 w 845926"/>
                  <a:gd name="connsiteY42" fmla="*/ 443608 h 754893"/>
                  <a:gd name="connsiteX43" fmla="*/ 509182 w 845926"/>
                  <a:gd name="connsiteY43" fmla="*/ 657616 h 754893"/>
                  <a:gd name="connsiteX44" fmla="*/ 548092 w 845926"/>
                  <a:gd name="connsiteY44" fmla="*/ 599250 h 754893"/>
                  <a:gd name="connsiteX45" fmla="*/ 577275 w 845926"/>
                  <a:gd name="connsiteY45" fmla="*/ 589523 h 754893"/>
                  <a:gd name="connsiteX46" fmla="*/ 684280 w 845926"/>
                  <a:gd name="connsiteY46" fmla="*/ 608978 h 754893"/>
                  <a:gd name="connsiteX47" fmla="*/ 713463 w 845926"/>
                  <a:gd name="connsiteY47" fmla="*/ 618706 h 754893"/>
                  <a:gd name="connsiteX48" fmla="*/ 752373 w 845926"/>
                  <a:gd name="connsiteY48" fmla="*/ 628433 h 754893"/>
                  <a:gd name="connsiteX49" fmla="*/ 460543 w 845926"/>
                  <a:gd name="connsiteY49" fmla="*/ 657616 h 754893"/>
                  <a:gd name="connsiteX50" fmla="*/ 431360 w 845926"/>
                  <a:gd name="connsiteY50" fmla="*/ 667344 h 754893"/>
                  <a:gd name="connsiteX51" fmla="*/ 421633 w 845926"/>
                  <a:gd name="connsiteY51" fmla="*/ 725710 h 754893"/>
                  <a:gd name="connsiteX52" fmla="*/ 431360 w 845926"/>
                  <a:gd name="connsiteY52" fmla="*/ 735438 h 75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845926" h="754893">
                    <a:moveTo>
                      <a:pt x="431360" y="735438"/>
                    </a:moveTo>
                    <a:cubicBezTo>
                      <a:pt x="420011" y="715983"/>
                      <a:pt x="447360" y="749709"/>
                      <a:pt x="353539" y="608978"/>
                    </a:cubicBezTo>
                    <a:cubicBezTo>
                      <a:pt x="324354" y="565201"/>
                      <a:pt x="325978" y="551424"/>
                      <a:pt x="285445" y="531157"/>
                    </a:cubicBezTo>
                    <a:cubicBezTo>
                      <a:pt x="276274" y="526571"/>
                      <a:pt x="265990" y="524672"/>
                      <a:pt x="256263" y="521429"/>
                    </a:cubicBezTo>
                    <a:cubicBezTo>
                      <a:pt x="238194" y="503361"/>
                      <a:pt x="235850" y="495217"/>
                      <a:pt x="207624" y="492246"/>
                    </a:cubicBezTo>
                    <a:cubicBezTo>
                      <a:pt x="155928" y="486804"/>
                      <a:pt x="0" y="482519"/>
                      <a:pt x="51982" y="482519"/>
                    </a:cubicBezTo>
                    <a:cubicBezTo>
                      <a:pt x="120153" y="482519"/>
                      <a:pt x="188169" y="489004"/>
                      <a:pt x="256263" y="492246"/>
                    </a:cubicBezTo>
                    <a:lnTo>
                      <a:pt x="314628" y="511702"/>
                    </a:lnTo>
                    <a:lnTo>
                      <a:pt x="343811" y="521429"/>
                    </a:lnTo>
                    <a:cubicBezTo>
                      <a:pt x="356781" y="534399"/>
                      <a:pt x="372547" y="545078"/>
                      <a:pt x="382722" y="560340"/>
                    </a:cubicBezTo>
                    <a:cubicBezTo>
                      <a:pt x="400268" y="586659"/>
                      <a:pt x="409293" y="597584"/>
                      <a:pt x="421633" y="628433"/>
                    </a:cubicBezTo>
                    <a:cubicBezTo>
                      <a:pt x="429249" y="647474"/>
                      <a:pt x="436114" y="666904"/>
                      <a:pt x="441088" y="686799"/>
                    </a:cubicBezTo>
                    <a:cubicBezTo>
                      <a:pt x="444331" y="699769"/>
                      <a:pt x="452707" y="738945"/>
                      <a:pt x="450816" y="725710"/>
                    </a:cubicBezTo>
                    <a:cubicBezTo>
                      <a:pt x="445689" y="689822"/>
                      <a:pt x="439663" y="653995"/>
                      <a:pt x="431360" y="618706"/>
                    </a:cubicBezTo>
                    <a:cubicBezTo>
                      <a:pt x="426663" y="598743"/>
                      <a:pt x="415277" y="580569"/>
                      <a:pt x="411905" y="560340"/>
                    </a:cubicBezTo>
                    <a:cubicBezTo>
                      <a:pt x="408662" y="540885"/>
                      <a:pt x="404623" y="521545"/>
                      <a:pt x="402177" y="501974"/>
                    </a:cubicBezTo>
                    <a:cubicBezTo>
                      <a:pt x="390571" y="409125"/>
                      <a:pt x="395913" y="412613"/>
                      <a:pt x="382722" y="326876"/>
                    </a:cubicBezTo>
                    <a:cubicBezTo>
                      <a:pt x="375390" y="279220"/>
                      <a:pt x="372946" y="282884"/>
                      <a:pt x="363267" y="239327"/>
                    </a:cubicBezTo>
                    <a:cubicBezTo>
                      <a:pt x="359680" y="223187"/>
                      <a:pt x="356782" y="206902"/>
                      <a:pt x="353539" y="190689"/>
                    </a:cubicBezTo>
                    <a:cubicBezTo>
                      <a:pt x="356782" y="132323"/>
                      <a:pt x="343812" y="70714"/>
                      <a:pt x="363267" y="15591"/>
                    </a:cubicBezTo>
                    <a:cubicBezTo>
                      <a:pt x="368770" y="0"/>
                      <a:pt x="402424" y="11774"/>
                      <a:pt x="411905" y="25319"/>
                    </a:cubicBezTo>
                    <a:cubicBezTo>
                      <a:pt x="429048" y="49810"/>
                      <a:pt x="424875" y="83684"/>
                      <a:pt x="431360" y="112867"/>
                    </a:cubicBezTo>
                    <a:cubicBezTo>
                      <a:pt x="435291" y="183631"/>
                      <a:pt x="439510" y="306101"/>
                      <a:pt x="450816" y="385242"/>
                    </a:cubicBezTo>
                    <a:cubicBezTo>
                      <a:pt x="452707" y="398477"/>
                      <a:pt x="457643" y="411102"/>
                      <a:pt x="460543" y="424153"/>
                    </a:cubicBezTo>
                    <a:cubicBezTo>
                      <a:pt x="464130" y="440293"/>
                      <a:pt x="466684" y="456651"/>
                      <a:pt x="470271" y="472791"/>
                    </a:cubicBezTo>
                    <a:cubicBezTo>
                      <a:pt x="473171" y="485842"/>
                      <a:pt x="477607" y="498548"/>
                      <a:pt x="479999" y="511702"/>
                    </a:cubicBezTo>
                    <a:cubicBezTo>
                      <a:pt x="484100" y="534260"/>
                      <a:pt x="485625" y="557237"/>
                      <a:pt x="489726" y="579795"/>
                    </a:cubicBezTo>
                    <a:cubicBezTo>
                      <a:pt x="501857" y="646518"/>
                      <a:pt x="495290" y="592321"/>
                      <a:pt x="509182" y="647889"/>
                    </a:cubicBezTo>
                    <a:cubicBezTo>
                      <a:pt x="513192" y="663929"/>
                      <a:pt x="515667" y="680314"/>
                      <a:pt x="518909" y="696527"/>
                    </a:cubicBezTo>
                    <a:cubicBezTo>
                      <a:pt x="515667" y="712740"/>
                      <a:pt x="525716" y="745165"/>
                      <a:pt x="509182" y="745165"/>
                    </a:cubicBezTo>
                    <a:cubicBezTo>
                      <a:pt x="492648" y="745165"/>
                      <a:pt x="502412" y="712794"/>
                      <a:pt x="499454" y="696527"/>
                    </a:cubicBezTo>
                    <a:cubicBezTo>
                      <a:pt x="484755" y="615687"/>
                      <a:pt x="498910" y="661122"/>
                      <a:pt x="470271" y="589523"/>
                    </a:cubicBezTo>
                    <a:cubicBezTo>
                      <a:pt x="457235" y="433101"/>
                      <a:pt x="450945" y="435440"/>
                      <a:pt x="479999" y="239327"/>
                    </a:cubicBezTo>
                    <a:cubicBezTo>
                      <a:pt x="481712" y="227762"/>
                      <a:pt x="491187" y="218411"/>
                      <a:pt x="499454" y="210144"/>
                    </a:cubicBezTo>
                    <a:cubicBezTo>
                      <a:pt x="521846" y="187752"/>
                      <a:pt x="537782" y="188403"/>
                      <a:pt x="567548" y="180961"/>
                    </a:cubicBezTo>
                    <a:cubicBezTo>
                      <a:pt x="612944" y="184204"/>
                      <a:pt x="659827" y="178714"/>
                      <a:pt x="703735" y="190689"/>
                    </a:cubicBezTo>
                    <a:cubicBezTo>
                      <a:pt x="715014" y="193765"/>
                      <a:pt x="684703" y="204344"/>
                      <a:pt x="674552" y="210144"/>
                    </a:cubicBezTo>
                    <a:cubicBezTo>
                      <a:pt x="661961" y="217338"/>
                      <a:pt x="648611" y="223114"/>
                      <a:pt x="635641" y="229599"/>
                    </a:cubicBezTo>
                    <a:lnTo>
                      <a:pt x="577275" y="287965"/>
                    </a:lnTo>
                    <a:cubicBezTo>
                      <a:pt x="570790" y="294450"/>
                      <a:pt x="562907" y="299790"/>
                      <a:pt x="557820" y="307421"/>
                    </a:cubicBezTo>
                    <a:lnTo>
                      <a:pt x="518909" y="365787"/>
                    </a:lnTo>
                    <a:cubicBezTo>
                      <a:pt x="515667" y="382000"/>
                      <a:pt x="513192" y="398385"/>
                      <a:pt x="509182" y="414425"/>
                    </a:cubicBezTo>
                    <a:cubicBezTo>
                      <a:pt x="506695" y="424373"/>
                      <a:pt x="499454" y="433354"/>
                      <a:pt x="499454" y="443608"/>
                    </a:cubicBezTo>
                    <a:cubicBezTo>
                      <a:pt x="499454" y="515018"/>
                      <a:pt x="505939" y="586280"/>
                      <a:pt x="509182" y="657616"/>
                    </a:cubicBezTo>
                    <a:cubicBezTo>
                      <a:pt x="519316" y="637347"/>
                      <a:pt x="526873" y="611982"/>
                      <a:pt x="548092" y="599250"/>
                    </a:cubicBezTo>
                    <a:cubicBezTo>
                      <a:pt x="556885" y="593974"/>
                      <a:pt x="567547" y="592765"/>
                      <a:pt x="577275" y="589523"/>
                    </a:cubicBezTo>
                    <a:cubicBezTo>
                      <a:pt x="612943" y="596008"/>
                      <a:pt x="648832" y="601382"/>
                      <a:pt x="684280" y="608978"/>
                    </a:cubicBezTo>
                    <a:cubicBezTo>
                      <a:pt x="694306" y="611126"/>
                      <a:pt x="703604" y="615889"/>
                      <a:pt x="713463" y="618706"/>
                    </a:cubicBezTo>
                    <a:cubicBezTo>
                      <a:pt x="726318" y="622379"/>
                      <a:pt x="739403" y="625191"/>
                      <a:pt x="752373" y="628433"/>
                    </a:cubicBezTo>
                    <a:cubicBezTo>
                      <a:pt x="845926" y="721991"/>
                      <a:pt x="773146" y="639753"/>
                      <a:pt x="460543" y="657616"/>
                    </a:cubicBezTo>
                    <a:cubicBezTo>
                      <a:pt x="450306" y="658201"/>
                      <a:pt x="441088" y="664101"/>
                      <a:pt x="431360" y="667344"/>
                    </a:cubicBezTo>
                    <a:cubicBezTo>
                      <a:pt x="424162" y="678141"/>
                      <a:pt x="392469" y="709045"/>
                      <a:pt x="421633" y="725710"/>
                    </a:cubicBezTo>
                    <a:cubicBezTo>
                      <a:pt x="438758" y="735496"/>
                      <a:pt x="442709" y="754893"/>
                      <a:pt x="431360" y="735438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AR" dirty="0"/>
              </a:p>
            </p:txBody>
          </p:sp>
          <p:sp>
            <p:nvSpPr>
              <p:cNvPr id="27" name="Freeform 19"/>
              <p:cNvSpPr/>
              <p:nvPr/>
            </p:nvSpPr>
            <p:spPr>
              <a:xfrm>
                <a:off x="4755770" y="5751442"/>
                <a:ext cx="602812" cy="463527"/>
              </a:xfrm>
              <a:custGeom>
                <a:avLst/>
                <a:gdLst>
                  <a:gd name="connsiteX0" fmla="*/ 431360 w 845926"/>
                  <a:gd name="connsiteY0" fmla="*/ 735438 h 754893"/>
                  <a:gd name="connsiteX1" fmla="*/ 353539 w 845926"/>
                  <a:gd name="connsiteY1" fmla="*/ 608978 h 754893"/>
                  <a:gd name="connsiteX2" fmla="*/ 285445 w 845926"/>
                  <a:gd name="connsiteY2" fmla="*/ 531157 h 754893"/>
                  <a:gd name="connsiteX3" fmla="*/ 256263 w 845926"/>
                  <a:gd name="connsiteY3" fmla="*/ 521429 h 754893"/>
                  <a:gd name="connsiteX4" fmla="*/ 207624 w 845926"/>
                  <a:gd name="connsiteY4" fmla="*/ 492246 h 754893"/>
                  <a:gd name="connsiteX5" fmla="*/ 51982 w 845926"/>
                  <a:gd name="connsiteY5" fmla="*/ 482519 h 754893"/>
                  <a:gd name="connsiteX6" fmla="*/ 256263 w 845926"/>
                  <a:gd name="connsiteY6" fmla="*/ 492246 h 754893"/>
                  <a:gd name="connsiteX7" fmla="*/ 314628 w 845926"/>
                  <a:gd name="connsiteY7" fmla="*/ 511702 h 754893"/>
                  <a:gd name="connsiteX8" fmla="*/ 343811 w 845926"/>
                  <a:gd name="connsiteY8" fmla="*/ 521429 h 754893"/>
                  <a:gd name="connsiteX9" fmla="*/ 382722 w 845926"/>
                  <a:gd name="connsiteY9" fmla="*/ 560340 h 754893"/>
                  <a:gd name="connsiteX10" fmla="*/ 421633 w 845926"/>
                  <a:gd name="connsiteY10" fmla="*/ 628433 h 754893"/>
                  <a:gd name="connsiteX11" fmla="*/ 441088 w 845926"/>
                  <a:gd name="connsiteY11" fmla="*/ 686799 h 754893"/>
                  <a:gd name="connsiteX12" fmla="*/ 450816 w 845926"/>
                  <a:gd name="connsiteY12" fmla="*/ 725710 h 754893"/>
                  <a:gd name="connsiteX13" fmla="*/ 431360 w 845926"/>
                  <a:gd name="connsiteY13" fmla="*/ 618706 h 754893"/>
                  <a:gd name="connsiteX14" fmla="*/ 411905 w 845926"/>
                  <a:gd name="connsiteY14" fmla="*/ 560340 h 754893"/>
                  <a:gd name="connsiteX15" fmla="*/ 402177 w 845926"/>
                  <a:gd name="connsiteY15" fmla="*/ 501974 h 754893"/>
                  <a:gd name="connsiteX16" fmla="*/ 382722 w 845926"/>
                  <a:gd name="connsiteY16" fmla="*/ 326876 h 754893"/>
                  <a:gd name="connsiteX17" fmla="*/ 363267 w 845926"/>
                  <a:gd name="connsiteY17" fmla="*/ 239327 h 754893"/>
                  <a:gd name="connsiteX18" fmla="*/ 353539 w 845926"/>
                  <a:gd name="connsiteY18" fmla="*/ 190689 h 754893"/>
                  <a:gd name="connsiteX19" fmla="*/ 363267 w 845926"/>
                  <a:gd name="connsiteY19" fmla="*/ 15591 h 754893"/>
                  <a:gd name="connsiteX20" fmla="*/ 411905 w 845926"/>
                  <a:gd name="connsiteY20" fmla="*/ 25319 h 754893"/>
                  <a:gd name="connsiteX21" fmla="*/ 431360 w 845926"/>
                  <a:gd name="connsiteY21" fmla="*/ 112867 h 754893"/>
                  <a:gd name="connsiteX22" fmla="*/ 450816 w 845926"/>
                  <a:gd name="connsiteY22" fmla="*/ 385242 h 754893"/>
                  <a:gd name="connsiteX23" fmla="*/ 460543 w 845926"/>
                  <a:gd name="connsiteY23" fmla="*/ 424153 h 754893"/>
                  <a:gd name="connsiteX24" fmla="*/ 470271 w 845926"/>
                  <a:gd name="connsiteY24" fmla="*/ 472791 h 754893"/>
                  <a:gd name="connsiteX25" fmla="*/ 479999 w 845926"/>
                  <a:gd name="connsiteY25" fmla="*/ 511702 h 754893"/>
                  <a:gd name="connsiteX26" fmla="*/ 489726 w 845926"/>
                  <a:gd name="connsiteY26" fmla="*/ 579795 h 754893"/>
                  <a:gd name="connsiteX27" fmla="*/ 509182 w 845926"/>
                  <a:gd name="connsiteY27" fmla="*/ 647889 h 754893"/>
                  <a:gd name="connsiteX28" fmla="*/ 518909 w 845926"/>
                  <a:gd name="connsiteY28" fmla="*/ 696527 h 754893"/>
                  <a:gd name="connsiteX29" fmla="*/ 509182 w 845926"/>
                  <a:gd name="connsiteY29" fmla="*/ 745165 h 754893"/>
                  <a:gd name="connsiteX30" fmla="*/ 499454 w 845926"/>
                  <a:gd name="connsiteY30" fmla="*/ 696527 h 754893"/>
                  <a:gd name="connsiteX31" fmla="*/ 470271 w 845926"/>
                  <a:gd name="connsiteY31" fmla="*/ 589523 h 754893"/>
                  <a:gd name="connsiteX32" fmla="*/ 479999 w 845926"/>
                  <a:gd name="connsiteY32" fmla="*/ 239327 h 754893"/>
                  <a:gd name="connsiteX33" fmla="*/ 499454 w 845926"/>
                  <a:gd name="connsiteY33" fmla="*/ 210144 h 754893"/>
                  <a:gd name="connsiteX34" fmla="*/ 567548 w 845926"/>
                  <a:gd name="connsiteY34" fmla="*/ 180961 h 754893"/>
                  <a:gd name="connsiteX35" fmla="*/ 703735 w 845926"/>
                  <a:gd name="connsiteY35" fmla="*/ 190689 h 754893"/>
                  <a:gd name="connsiteX36" fmla="*/ 674552 w 845926"/>
                  <a:gd name="connsiteY36" fmla="*/ 210144 h 754893"/>
                  <a:gd name="connsiteX37" fmla="*/ 635641 w 845926"/>
                  <a:gd name="connsiteY37" fmla="*/ 229599 h 754893"/>
                  <a:gd name="connsiteX38" fmla="*/ 577275 w 845926"/>
                  <a:gd name="connsiteY38" fmla="*/ 287965 h 754893"/>
                  <a:gd name="connsiteX39" fmla="*/ 557820 w 845926"/>
                  <a:gd name="connsiteY39" fmla="*/ 307421 h 754893"/>
                  <a:gd name="connsiteX40" fmla="*/ 518909 w 845926"/>
                  <a:gd name="connsiteY40" fmla="*/ 365787 h 754893"/>
                  <a:gd name="connsiteX41" fmla="*/ 509182 w 845926"/>
                  <a:gd name="connsiteY41" fmla="*/ 414425 h 754893"/>
                  <a:gd name="connsiteX42" fmla="*/ 499454 w 845926"/>
                  <a:gd name="connsiteY42" fmla="*/ 443608 h 754893"/>
                  <a:gd name="connsiteX43" fmla="*/ 509182 w 845926"/>
                  <a:gd name="connsiteY43" fmla="*/ 657616 h 754893"/>
                  <a:gd name="connsiteX44" fmla="*/ 548092 w 845926"/>
                  <a:gd name="connsiteY44" fmla="*/ 599250 h 754893"/>
                  <a:gd name="connsiteX45" fmla="*/ 577275 w 845926"/>
                  <a:gd name="connsiteY45" fmla="*/ 589523 h 754893"/>
                  <a:gd name="connsiteX46" fmla="*/ 684280 w 845926"/>
                  <a:gd name="connsiteY46" fmla="*/ 608978 h 754893"/>
                  <a:gd name="connsiteX47" fmla="*/ 713463 w 845926"/>
                  <a:gd name="connsiteY47" fmla="*/ 618706 h 754893"/>
                  <a:gd name="connsiteX48" fmla="*/ 752373 w 845926"/>
                  <a:gd name="connsiteY48" fmla="*/ 628433 h 754893"/>
                  <a:gd name="connsiteX49" fmla="*/ 460543 w 845926"/>
                  <a:gd name="connsiteY49" fmla="*/ 657616 h 754893"/>
                  <a:gd name="connsiteX50" fmla="*/ 431360 w 845926"/>
                  <a:gd name="connsiteY50" fmla="*/ 667344 h 754893"/>
                  <a:gd name="connsiteX51" fmla="*/ 421633 w 845926"/>
                  <a:gd name="connsiteY51" fmla="*/ 725710 h 754893"/>
                  <a:gd name="connsiteX52" fmla="*/ 431360 w 845926"/>
                  <a:gd name="connsiteY52" fmla="*/ 735438 h 75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845926" h="754893">
                    <a:moveTo>
                      <a:pt x="431360" y="735438"/>
                    </a:moveTo>
                    <a:cubicBezTo>
                      <a:pt x="420011" y="715983"/>
                      <a:pt x="447360" y="749709"/>
                      <a:pt x="353539" y="608978"/>
                    </a:cubicBezTo>
                    <a:cubicBezTo>
                      <a:pt x="324354" y="565201"/>
                      <a:pt x="325978" y="551424"/>
                      <a:pt x="285445" y="531157"/>
                    </a:cubicBezTo>
                    <a:cubicBezTo>
                      <a:pt x="276274" y="526571"/>
                      <a:pt x="265990" y="524672"/>
                      <a:pt x="256263" y="521429"/>
                    </a:cubicBezTo>
                    <a:cubicBezTo>
                      <a:pt x="238194" y="503361"/>
                      <a:pt x="235850" y="495217"/>
                      <a:pt x="207624" y="492246"/>
                    </a:cubicBezTo>
                    <a:cubicBezTo>
                      <a:pt x="155928" y="486804"/>
                      <a:pt x="0" y="482519"/>
                      <a:pt x="51982" y="482519"/>
                    </a:cubicBezTo>
                    <a:cubicBezTo>
                      <a:pt x="120153" y="482519"/>
                      <a:pt x="188169" y="489004"/>
                      <a:pt x="256263" y="492246"/>
                    </a:cubicBezTo>
                    <a:lnTo>
                      <a:pt x="314628" y="511702"/>
                    </a:lnTo>
                    <a:lnTo>
                      <a:pt x="343811" y="521429"/>
                    </a:lnTo>
                    <a:cubicBezTo>
                      <a:pt x="356781" y="534399"/>
                      <a:pt x="372547" y="545078"/>
                      <a:pt x="382722" y="560340"/>
                    </a:cubicBezTo>
                    <a:cubicBezTo>
                      <a:pt x="400268" y="586659"/>
                      <a:pt x="409293" y="597584"/>
                      <a:pt x="421633" y="628433"/>
                    </a:cubicBezTo>
                    <a:cubicBezTo>
                      <a:pt x="429249" y="647474"/>
                      <a:pt x="436114" y="666904"/>
                      <a:pt x="441088" y="686799"/>
                    </a:cubicBezTo>
                    <a:cubicBezTo>
                      <a:pt x="444331" y="699769"/>
                      <a:pt x="452707" y="738945"/>
                      <a:pt x="450816" y="725710"/>
                    </a:cubicBezTo>
                    <a:cubicBezTo>
                      <a:pt x="445689" y="689822"/>
                      <a:pt x="439663" y="653995"/>
                      <a:pt x="431360" y="618706"/>
                    </a:cubicBezTo>
                    <a:cubicBezTo>
                      <a:pt x="426663" y="598743"/>
                      <a:pt x="415277" y="580569"/>
                      <a:pt x="411905" y="560340"/>
                    </a:cubicBezTo>
                    <a:cubicBezTo>
                      <a:pt x="408662" y="540885"/>
                      <a:pt x="404623" y="521545"/>
                      <a:pt x="402177" y="501974"/>
                    </a:cubicBezTo>
                    <a:cubicBezTo>
                      <a:pt x="390571" y="409125"/>
                      <a:pt x="395913" y="412613"/>
                      <a:pt x="382722" y="326876"/>
                    </a:cubicBezTo>
                    <a:cubicBezTo>
                      <a:pt x="375390" y="279220"/>
                      <a:pt x="372946" y="282884"/>
                      <a:pt x="363267" y="239327"/>
                    </a:cubicBezTo>
                    <a:cubicBezTo>
                      <a:pt x="359680" y="223187"/>
                      <a:pt x="356782" y="206902"/>
                      <a:pt x="353539" y="190689"/>
                    </a:cubicBezTo>
                    <a:cubicBezTo>
                      <a:pt x="356782" y="132323"/>
                      <a:pt x="343812" y="70714"/>
                      <a:pt x="363267" y="15591"/>
                    </a:cubicBezTo>
                    <a:cubicBezTo>
                      <a:pt x="368770" y="0"/>
                      <a:pt x="402424" y="11774"/>
                      <a:pt x="411905" y="25319"/>
                    </a:cubicBezTo>
                    <a:cubicBezTo>
                      <a:pt x="429048" y="49810"/>
                      <a:pt x="424875" y="83684"/>
                      <a:pt x="431360" y="112867"/>
                    </a:cubicBezTo>
                    <a:cubicBezTo>
                      <a:pt x="435291" y="183631"/>
                      <a:pt x="439510" y="306101"/>
                      <a:pt x="450816" y="385242"/>
                    </a:cubicBezTo>
                    <a:cubicBezTo>
                      <a:pt x="452707" y="398477"/>
                      <a:pt x="457643" y="411102"/>
                      <a:pt x="460543" y="424153"/>
                    </a:cubicBezTo>
                    <a:cubicBezTo>
                      <a:pt x="464130" y="440293"/>
                      <a:pt x="466684" y="456651"/>
                      <a:pt x="470271" y="472791"/>
                    </a:cubicBezTo>
                    <a:cubicBezTo>
                      <a:pt x="473171" y="485842"/>
                      <a:pt x="477607" y="498548"/>
                      <a:pt x="479999" y="511702"/>
                    </a:cubicBezTo>
                    <a:cubicBezTo>
                      <a:pt x="484100" y="534260"/>
                      <a:pt x="485625" y="557237"/>
                      <a:pt x="489726" y="579795"/>
                    </a:cubicBezTo>
                    <a:cubicBezTo>
                      <a:pt x="501857" y="646518"/>
                      <a:pt x="495290" y="592321"/>
                      <a:pt x="509182" y="647889"/>
                    </a:cubicBezTo>
                    <a:cubicBezTo>
                      <a:pt x="513192" y="663929"/>
                      <a:pt x="515667" y="680314"/>
                      <a:pt x="518909" y="696527"/>
                    </a:cubicBezTo>
                    <a:cubicBezTo>
                      <a:pt x="515667" y="712740"/>
                      <a:pt x="525716" y="745165"/>
                      <a:pt x="509182" y="745165"/>
                    </a:cubicBezTo>
                    <a:cubicBezTo>
                      <a:pt x="492648" y="745165"/>
                      <a:pt x="502412" y="712794"/>
                      <a:pt x="499454" y="696527"/>
                    </a:cubicBezTo>
                    <a:cubicBezTo>
                      <a:pt x="484755" y="615687"/>
                      <a:pt x="498910" y="661122"/>
                      <a:pt x="470271" y="589523"/>
                    </a:cubicBezTo>
                    <a:cubicBezTo>
                      <a:pt x="457235" y="433101"/>
                      <a:pt x="450945" y="435440"/>
                      <a:pt x="479999" y="239327"/>
                    </a:cubicBezTo>
                    <a:cubicBezTo>
                      <a:pt x="481712" y="227762"/>
                      <a:pt x="491187" y="218411"/>
                      <a:pt x="499454" y="210144"/>
                    </a:cubicBezTo>
                    <a:cubicBezTo>
                      <a:pt x="521846" y="187752"/>
                      <a:pt x="537782" y="188403"/>
                      <a:pt x="567548" y="180961"/>
                    </a:cubicBezTo>
                    <a:cubicBezTo>
                      <a:pt x="612944" y="184204"/>
                      <a:pt x="659827" y="178714"/>
                      <a:pt x="703735" y="190689"/>
                    </a:cubicBezTo>
                    <a:cubicBezTo>
                      <a:pt x="715014" y="193765"/>
                      <a:pt x="684703" y="204344"/>
                      <a:pt x="674552" y="210144"/>
                    </a:cubicBezTo>
                    <a:cubicBezTo>
                      <a:pt x="661961" y="217338"/>
                      <a:pt x="648611" y="223114"/>
                      <a:pt x="635641" y="229599"/>
                    </a:cubicBezTo>
                    <a:lnTo>
                      <a:pt x="577275" y="287965"/>
                    </a:lnTo>
                    <a:cubicBezTo>
                      <a:pt x="570790" y="294450"/>
                      <a:pt x="562907" y="299790"/>
                      <a:pt x="557820" y="307421"/>
                    </a:cubicBezTo>
                    <a:lnTo>
                      <a:pt x="518909" y="365787"/>
                    </a:lnTo>
                    <a:cubicBezTo>
                      <a:pt x="515667" y="382000"/>
                      <a:pt x="513192" y="398385"/>
                      <a:pt x="509182" y="414425"/>
                    </a:cubicBezTo>
                    <a:cubicBezTo>
                      <a:pt x="506695" y="424373"/>
                      <a:pt x="499454" y="433354"/>
                      <a:pt x="499454" y="443608"/>
                    </a:cubicBezTo>
                    <a:cubicBezTo>
                      <a:pt x="499454" y="515018"/>
                      <a:pt x="505939" y="586280"/>
                      <a:pt x="509182" y="657616"/>
                    </a:cubicBezTo>
                    <a:cubicBezTo>
                      <a:pt x="519316" y="637347"/>
                      <a:pt x="526873" y="611982"/>
                      <a:pt x="548092" y="599250"/>
                    </a:cubicBezTo>
                    <a:cubicBezTo>
                      <a:pt x="556885" y="593974"/>
                      <a:pt x="567547" y="592765"/>
                      <a:pt x="577275" y="589523"/>
                    </a:cubicBezTo>
                    <a:cubicBezTo>
                      <a:pt x="612943" y="596008"/>
                      <a:pt x="648832" y="601382"/>
                      <a:pt x="684280" y="608978"/>
                    </a:cubicBezTo>
                    <a:cubicBezTo>
                      <a:pt x="694306" y="611126"/>
                      <a:pt x="703604" y="615889"/>
                      <a:pt x="713463" y="618706"/>
                    </a:cubicBezTo>
                    <a:cubicBezTo>
                      <a:pt x="726318" y="622379"/>
                      <a:pt x="739403" y="625191"/>
                      <a:pt x="752373" y="628433"/>
                    </a:cubicBezTo>
                    <a:cubicBezTo>
                      <a:pt x="845926" y="721991"/>
                      <a:pt x="773146" y="639753"/>
                      <a:pt x="460543" y="657616"/>
                    </a:cubicBezTo>
                    <a:cubicBezTo>
                      <a:pt x="450306" y="658201"/>
                      <a:pt x="441088" y="664101"/>
                      <a:pt x="431360" y="667344"/>
                    </a:cubicBezTo>
                    <a:cubicBezTo>
                      <a:pt x="424162" y="678141"/>
                      <a:pt x="392469" y="709045"/>
                      <a:pt x="421633" y="725710"/>
                    </a:cubicBezTo>
                    <a:cubicBezTo>
                      <a:pt x="438758" y="735496"/>
                      <a:pt x="442709" y="754893"/>
                      <a:pt x="431360" y="735438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AR" dirty="0"/>
              </a:p>
            </p:txBody>
          </p:sp>
          <p:sp>
            <p:nvSpPr>
              <p:cNvPr id="28" name="Freeform 19"/>
              <p:cNvSpPr/>
              <p:nvPr/>
            </p:nvSpPr>
            <p:spPr>
              <a:xfrm>
                <a:off x="3715501" y="5531603"/>
                <a:ext cx="857123" cy="683366"/>
              </a:xfrm>
              <a:custGeom>
                <a:avLst/>
                <a:gdLst>
                  <a:gd name="connsiteX0" fmla="*/ 431360 w 845926"/>
                  <a:gd name="connsiteY0" fmla="*/ 735438 h 754893"/>
                  <a:gd name="connsiteX1" fmla="*/ 353539 w 845926"/>
                  <a:gd name="connsiteY1" fmla="*/ 608978 h 754893"/>
                  <a:gd name="connsiteX2" fmla="*/ 285445 w 845926"/>
                  <a:gd name="connsiteY2" fmla="*/ 531157 h 754893"/>
                  <a:gd name="connsiteX3" fmla="*/ 256263 w 845926"/>
                  <a:gd name="connsiteY3" fmla="*/ 521429 h 754893"/>
                  <a:gd name="connsiteX4" fmla="*/ 207624 w 845926"/>
                  <a:gd name="connsiteY4" fmla="*/ 492246 h 754893"/>
                  <a:gd name="connsiteX5" fmla="*/ 51982 w 845926"/>
                  <a:gd name="connsiteY5" fmla="*/ 482519 h 754893"/>
                  <a:gd name="connsiteX6" fmla="*/ 256263 w 845926"/>
                  <a:gd name="connsiteY6" fmla="*/ 492246 h 754893"/>
                  <a:gd name="connsiteX7" fmla="*/ 314628 w 845926"/>
                  <a:gd name="connsiteY7" fmla="*/ 511702 h 754893"/>
                  <a:gd name="connsiteX8" fmla="*/ 343811 w 845926"/>
                  <a:gd name="connsiteY8" fmla="*/ 521429 h 754893"/>
                  <a:gd name="connsiteX9" fmla="*/ 382722 w 845926"/>
                  <a:gd name="connsiteY9" fmla="*/ 560340 h 754893"/>
                  <a:gd name="connsiteX10" fmla="*/ 421633 w 845926"/>
                  <a:gd name="connsiteY10" fmla="*/ 628433 h 754893"/>
                  <a:gd name="connsiteX11" fmla="*/ 441088 w 845926"/>
                  <a:gd name="connsiteY11" fmla="*/ 686799 h 754893"/>
                  <a:gd name="connsiteX12" fmla="*/ 450816 w 845926"/>
                  <a:gd name="connsiteY12" fmla="*/ 725710 h 754893"/>
                  <a:gd name="connsiteX13" fmla="*/ 431360 w 845926"/>
                  <a:gd name="connsiteY13" fmla="*/ 618706 h 754893"/>
                  <a:gd name="connsiteX14" fmla="*/ 411905 w 845926"/>
                  <a:gd name="connsiteY14" fmla="*/ 560340 h 754893"/>
                  <a:gd name="connsiteX15" fmla="*/ 402177 w 845926"/>
                  <a:gd name="connsiteY15" fmla="*/ 501974 h 754893"/>
                  <a:gd name="connsiteX16" fmla="*/ 382722 w 845926"/>
                  <a:gd name="connsiteY16" fmla="*/ 326876 h 754893"/>
                  <a:gd name="connsiteX17" fmla="*/ 363267 w 845926"/>
                  <a:gd name="connsiteY17" fmla="*/ 239327 h 754893"/>
                  <a:gd name="connsiteX18" fmla="*/ 353539 w 845926"/>
                  <a:gd name="connsiteY18" fmla="*/ 190689 h 754893"/>
                  <a:gd name="connsiteX19" fmla="*/ 363267 w 845926"/>
                  <a:gd name="connsiteY19" fmla="*/ 15591 h 754893"/>
                  <a:gd name="connsiteX20" fmla="*/ 411905 w 845926"/>
                  <a:gd name="connsiteY20" fmla="*/ 25319 h 754893"/>
                  <a:gd name="connsiteX21" fmla="*/ 431360 w 845926"/>
                  <a:gd name="connsiteY21" fmla="*/ 112867 h 754893"/>
                  <a:gd name="connsiteX22" fmla="*/ 450816 w 845926"/>
                  <a:gd name="connsiteY22" fmla="*/ 385242 h 754893"/>
                  <a:gd name="connsiteX23" fmla="*/ 460543 w 845926"/>
                  <a:gd name="connsiteY23" fmla="*/ 424153 h 754893"/>
                  <a:gd name="connsiteX24" fmla="*/ 470271 w 845926"/>
                  <a:gd name="connsiteY24" fmla="*/ 472791 h 754893"/>
                  <a:gd name="connsiteX25" fmla="*/ 479999 w 845926"/>
                  <a:gd name="connsiteY25" fmla="*/ 511702 h 754893"/>
                  <a:gd name="connsiteX26" fmla="*/ 489726 w 845926"/>
                  <a:gd name="connsiteY26" fmla="*/ 579795 h 754893"/>
                  <a:gd name="connsiteX27" fmla="*/ 509182 w 845926"/>
                  <a:gd name="connsiteY27" fmla="*/ 647889 h 754893"/>
                  <a:gd name="connsiteX28" fmla="*/ 518909 w 845926"/>
                  <a:gd name="connsiteY28" fmla="*/ 696527 h 754893"/>
                  <a:gd name="connsiteX29" fmla="*/ 509182 w 845926"/>
                  <a:gd name="connsiteY29" fmla="*/ 745165 h 754893"/>
                  <a:gd name="connsiteX30" fmla="*/ 499454 w 845926"/>
                  <a:gd name="connsiteY30" fmla="*/ 696527 h 754893"/>
                  <a:gd name="connsiteX31" fmla="*/ 470271 w 845926"/>
                  <a:gd name="connsiteY31" fmla="*/ 589523 h 754893"/>
                  <a:gd name="connsiteX32" fmla="*/ 479999 w 845926"/>
                  <a:gd name="connsiteY32" fmla="*/ 239327 h 754893"/>
                  <a:gd name="connsiteX33" fmla="*/ 499454 w 845926"/>
                  <a:gd name="connsiteY33" fmla="*/ 210144 h 754893"/>
                  <a:gd name="connsiteX34" fmla="*/ 567548 w 845926"/>
                  <a:gd name="connsiteY34" fmla="*/ 180961 h 754893"/>
                  <a:gd name="connsiteX35" fmla="*/ 703735 w 845926"/>
                  <a:gd name="connsiteY35" fmla="*/ 190689 h 754893"/>
                  <a:gd name="connsiteX36" fmla="*/ 674552 w 845926"/>
                  <a:gd name="connsiteY36" fmla="*/ 210144 h 754893"/>
                  <a:gd name="connsiteX37" fmla="*/ 635641 w 845926"/>
                  <a:gd name="connsiteY37" fmla="*/ 229599 h 754893"/>
                  <a:gd name="connsiteX38" fmla="*/ 577275 w 845926"/>
                  <a:gd name="connsiteY38" fmla="*/ 287965 h 754893"/>
                  <a:gd name="connsiteX39" fmla="*/ 557820 w 845926"/>
                  <a:gd name="connsiteY39" fmla="*/ 307421 h 754893"/>
                  <a:gd name="connsiteX40" fmla="*/ 518909 w 845926"/>
                  <a:gd name="connsiteY40" fmla="*/ 365787 h 754893"/>
                  <a:gd name="connsiteX41" fmla="*/ 509182 w 845926"/>
                  <a:gd name="connsiteY41" fmla="*/ 414425 h 754893"/>
                  <a:gd name="connsiteX42" fmla="*/ 499454 w 845926"/>
                  <a:gd name="connsiteY42" fmla="*/ 443608 h 754893"/>
                  <a:gd name="connsiteX43" fmla="*/ 509182 w 845926"/>
                  <a:gd name="connsiteY43" fmla="*/ 657616 h 754893"/>
                  <a:gd name="connsiteX44" fmla="*/ 548092 w 845926"/>
                  <a:gd name="connsiteY44" fmla="*/ 599250 h 754893"/>
                  <a:gd name="connsiteX45" fmla="*/ 577275 w 845926"/>
                  <a:gd name="connsiteY45" fmla="*/ 589523 h 754893"/>
                  <a:gd name="connsiteX46" fmla="*/ 684280 w 845926"/>
                  <a:gd name="connsiteY46" fmla="*/ 608978 h 754893"/>
                  <a:gd name="connsiteX47" fmla="*/ 713463 w 845926"/>
                  <a:gd name="connsiteY47" fmla="*/ 618706 h 754893"/>
                  <a:gd name="connsiteX48" fmla="*/ 752373 w 845926"/>
                  <a:gd name="connsiteY48" fmla="*/ 628433 h 754893"/>
                  <a:gd name="connsiteX49" fmla="*/ 460543 w 845926"/>
                  <a:gd name="connsiteY49" fmla="*/ 657616 h 754893"/>
                  <a:gd name="connsiteX50" fmla="*/ 431360 w 845926"/>
                  <a:gd name="connsiteY50" fmla="*/ 667344 h 754893"/>
                  <a:gd name="connsiteX51" fmla="*/ 421633 w 845926"/>
                  <a:gd name="connsiteY51" fmla="*/ 725710 h 754893"/>
                  <a:gd name="connsiteX52" fmla="*/ 431360 w 845926"/>
                  <a:gd name="connsiteY52" fmla="*/ 735438 h 75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845926" h="754893">
                    <a:moveTo>
                      <a:pt x="431360" y="735438"/>
                    </a:moveTo>
                    <a:cubicBezTo>
                      <a:pt x="420011" y="715983"/>
                      <a:pt x="447360" y="749709"/>
                      <a:pt x="353539" y="608978"/>
                    </a:cubicBezTo>
                    <a:cubicBezTo>
                      <a:pt x="324354" y="565201"/>
                      <a:pt x="325978" y="551424"/>
                      <a:pt x="285445" y="531157"/>
                    </a:cubicBezTo>
                    <a:cubicBezTo>
                      <a:pt x="276274" y="526571"/>
                      <a:pt x="265990" y="524672"/>
                      <a:pt x="256263" y="521429"/>
                    </a:cubicBezTo>
                    <a:cubicBezTo>
                      <a:pt x="238194" y="503361"/>
                      <a:pt x="235850" y="495217"/>
                      <a:pt x="207624" y="492246"/>
                    </a:cubicBezTo>
                    <a:cubicBezTo>
                      <a:pt x="155928" y="486804"/>
                      <a:pt x="0" y="482519"/>
                      <a:pt x="51982" y="482519"/>
                    </a:cubicBezTo>
                    <a:cubicBezTo>
                      <a:pt x="120153" y="482519"/>
                      <a:pt x="188169" y="489004"/>
                      <a:pt x="256263" y="492246"/>
                    </a:cubicBezTo>
                    <a:lnTo>
                      <a:pt x="314628" y="511702"/>
                    </a:lnTo>
                    <a:lnTo>
                      <a:pt x="343811" y="521429"/>
                    </a:lnTo>
                    <a:cubicBezTo>
                      <a:pt x="356781" y="534399"/>
                      <a:pt x="372547" y="545078"/>
                      <a:pt x="382722" y="560340"/>
                    </a:cubicBezTo>
                    <a:cubicBezTo>
                      <a:pt x="400268" y="586659"/>
                      <a:pt x="409293" y="597584"/>
                      <a:pt x="421633" y="628433"/>
                    </a:cubicBezTo>
                    <a:cubicBezTo>
                      <a:pt x="429249" y="647474"/>
                      <a:pt x="436114" y="666904"/>
                      <a:pt x="441088" y="686799"/>
                    </a:cubicBezTo>
                    <a:cubicBezTo>
                      <a:pt x="444331" y="699769"/>
                      <a:pt x="452707" y="738945"/>
                      <a:pt x="450816" y="725710"/>
                    </a:cubicBezTo>
                    <a:cubicBezTo>
                      <a:pt x="445689" y="689822"/>
                      <a:pt x="439663" y="653995"/>
                      <a:pt x="431360" y="618706"/>
                    </a:cubicBezTo>
                    <a:cubicBezTo>
                      <a:pt x="426663" y="598743"/>
                      <a:pt x="415277" y="580569"/>
                      <a:pt x="411905" y="560340"/>
                    </a:cubicBezTo>
                    <a:cubicBezTo>
                      <a:pt x="408662" y="540885"/>
                      <a:pt x="404623" y="521545"/>
                      <a:pt x="402177" y="501974"/>
                    </a:cubicBezTo>
                    <a:cubicBezTo>
                      <a:pt x="390571" y="409125"/>
                      <a:pt x="395913" y="412613"/>
                      <a:pt x="382722" y="326876"/>
                    </a:cubicBezTo>
                    <a:cubicBezTo>
                      <a:pt x="375390" y="279220"/>
                      <a:pt x="372946" y="282884"/>
                      <a:pt x="363267" y="239327"/>
                    </a:cubicBezTo>
                    <a:cubicBezTo>
                      <a:pt x="359680" y="223187"/>
                      <a:pt x="356782" y="206902"/>
                      <a:pt x="353539" y="190689"/>
                    </a:cubicBezTo>
                    <a:cubicBezTo>
                      <a:pt x="356782" y="132323"/>
                      <a:pt x="343812" y="70714"/>
                      <a:pt x="363267" y="15591"/>
                    </a:cubicBezTo>
                    <a:cubicBezTo>
                      <a:pt x="368770" y="0"/>
                      <a:pt x="402424" y="11774"/>
                      <a:pt x="411905" y="25319"/>
                    </a:cubicBezTo>
                    <a:cubicBezTo>
                      <a:pt x="429048" y="49810"/>
                      <a:pt x="424875" y="83684"/>
                      <a:pt x="431360" y="112867"/>
                    </a:cubicBezTo>
                    <a:cubicBezTo>
                      <a:pt x="435291" y="183631"/>
                      <a:pt x="439510" y="306101"/>
                      <a:pt x="450816" y="385242"/>
                    </a:cubicBezTo>
                    <a:cubicBezTo>
                      <a:pt x="452707" y="398477"/>
                      <a:pt x="457643" y="411102"/>
                      <a:pt x="460543" y="424153"/>
                    </a:cubicBezTo>
                    <a:cubicBezTo>
                      <a:pt x="464130" y="440293"/>
                      <a:pt x="466684" y="456651"/>
                      <a:pt x="470271" y="472791"/>
                    </a:cubicBezTo>
                    <a:cubicBezTo>
                      <a:pt x="473171" y="485842"/>
                      <a:pt x="477607" y="498548"/>
                      <a:pt x="479999" y="511702"/>
                    </a:cubicBezTo>
                    <a:cubicBezTo>
                      <a:pt x="484100" y="534260"/>
                      <a:pt x="485625" y="557237"/>
                      <a:pt x="489726" y="579795"/>
                    </a:cubicBezTo>
                    <a:cubicBezTo>
                      <a:pt x="501857" y="646518"/>
                      <a:pt x="495290" y="592321"/>
                      <a:pt x="509182" y="647889"/>
                    </a:cubicBezTo>
                    <a:cubicBezTo>
                      <a:pt x="513192" y="663929"/>
                      <a:pt x="515667" y="680314"/>
                      <a:pt x="518909" y="696527"/>
                    </a:cubicBezTo>
                    <a:cubicBezTo>
                      <a:pt x="515667" y="712740"/>
                      <a:pt x="525716" y="745165"/>
                      <a:pt x="509182" y="745165"/>
                    </a:cubicBezTo>
                    <a:cubicBezTo>
                      <a:pt x="492648" y="745165"/>
                      <a:pt x="502412" y="712794"/>
                      <a:pt x="499454" y="696527"/>
                    </a:cubicBezTo>
                    <a:cubicBezTo>
                      <a:pt x="484755" y="615687"/>
                      <a:pt x="498910" y="661122"/>
                      <a:pt x="470271" y="589523"/>
                    </a:cubicBezTo>
                    <a:cubicBezTo>
                      <a:pt x="457235" y="433101"/>
                      <a:pt x="450945" y="435440"/>
                      <a:pt x="479999" y="239327"/>
                    </a:cubicBezTo>
                    <a:cubicBezTo>
                      <a:pt x="481712" y="227762"/>
                      <a:pt x="491187" y="218411"/>
                      <a:pt x="499454" y="210144"/>
                    </a:cubicBezTo>
                    <a:cubicBezTo>
                      <a:pt x="521846" y="187752"/>
                      <a:pt x="537782" y="188403"/>
                      <a:pt x="567548" y="180961"/>
                    </a:cubicBezTo>
                    <a:cubicBezTo>
                      <a:pt x="612944" y="184204"/>
                      <a:pt x="659827" y="178714"/>
                      <a:pt x="703735" y="190689"/>
                    </a:cubicBezTo>
                    <a:cubicBezTo>
                      <a:pt x="715014" y="193765"/>
                      <a:pt x="684703" y="204344"/>
                      <a:pt x="674552" y="210144"/>
                    </a:cubicBezTo>
                    <a:cubicBezTo>
                      <a:pt x="661961" y="217338"/>
                      <a:pt x="648611" y="223114"/>
                      <a:pt x="635641" y="229599"/>
                    </a:cubicBezTo>
                    <a:lnTo>
                      <a:pt x="577275" y="287965"/>
                    </a:lnTo>
                    <a:cubicBezTo>
                      <a:pt x="570790" y="294450"/>
                      <a:pt x="562907" y="299790"/>
                      <a:pt x="557820" y="307421"/>
                    </a:cubicBezTo>
                    <a:lnTo>
                      <a:pt x="518909" y="365787"/>
                    </a:lnTo>
                    <a:cubicBezTo>
                      <a:pt x="515667" y="382000"/>
                      <a:pt x="513192" y="398385"/>
                      <a:pt x="509182" y="414425"/>
                    </a:cubicBezTo>
                    <a:cubicBezTo>
                      <a:pt x="506695" y="424373"/>
                      <a:pt x="499454" y="433354"/>
                      <a:pt x="499454" y="443608"/>
                    </a:cubicBezTo>
                    <a:cubicBezTo>
                      <a:pt x="499454" y="515018"/>
                      <a:pt x="505939" y="586280"/>
                      <a:pt x="509182" y="657616"/>
                    </a:cubicBezTo>
                    <a:cubicBezTo>
                      <a:pt x="519316" y="637347"/>
                      <a:pt x="526873" y="611982"/>
                      <a:pt x="548092" y="599250"/>
                    </a:cubicBezTo>
                    <a:cubicBezTo>
                      <a:pt x="556885" y="593974"/>
                      <a:pt x="567547" y="592765"/>
                      <a:pt x="577275" y="589523"/>
                    </a:cubicBezTo>
                    <a:cubicBezTo>
                      <a:pt x="612943" y="596008"/>
                      <a:pt x="648832" y="601382"/>
                      <a:pt x="684280" y="608978"/>
                    </a:cubicBezTo>
                    <a:cubicBezTo>
                      <a:pt x="694306" y="611126"/>
                      <a:pt x="703604" y="615889"/>
                      <a:pt x="713463" y="618706"/>
                    </a:cubicBezTo>
                    <a:cubicBezTo>
                      <a:pt x="726318" y="622379"/>
                      <a:pt x="739403" y="625191"/>
                      <a:pt x="752373" y="628433"/>
                    </a:cubicBezTo>
                    <a:cubicBezTo>
                      <a:pt x="845926" y="721991"/>
                      <a:pt x="773146" y="639753"/>
                      <a:pt x="460543" y="657616"/>
                    </a:cubicBezTo>
                    <a:cubicBezTo>
                      <a:pt x="450306" y="658201"/>
                      <a:pt x="441088" y="664101"/>
                      <a:pt x="431360" y="667344"/>
                    </a:cubicBezTo>
                    <a:cubicBezTo>
                      <a:pt x="424162" y="678141"/>
                      <a:pt x="392469" y="709045"/>
                      <a:pt x="421633" y="725710"/>
                    </a:cubicBezTo>
                    <a:cubicBezTo>
                      <a:pt x="438758" y="735496"/>
                      <a:pt x="442709" y="754893"/>
                      <a:pt x="431360" y="735438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AR" dirty="0"/>
              </a:p>
            </p:txBody>
          </p:sp>
          <p:sp>
            <p:nvSpPr>
              <p:cNvPr id="29" name="Freeform 19"/>
              <p:cNvSpPr/>
              <p:nvPr/>
            </p:nvSpPr>
            <p:spPr>
              <a:xfrm>
                <a:off x="5071828" y="5603155"/>
                <a:ext cx="857123" cy="683365"/>
              </a:xfrm>
              <a:custGeom>
                <a:avLst/>
                <a:gdLst>
                  <a:gd name="connsiteX0" fmla="*/ 431360 w 845926"/>
                  <a:gd name="connsiteY0" fmla="*/ 735438 h 754893"/>
                  <a:gd name="connsiteX1" fmla="*/ 353539 w 845926"/>
                  <a:gd name="connsiteY1" fmla="*/ 608978 h 754893"/>
                  <a:gd name="connsiteX2" fmla="*/ 285445 w 845926"/>
                  <a:gd name="connsiteY2" fmla="*/ 531157 h 754893"/>
                  <a:gd name="connsiteX3" fmla="*/ 256263 w 845926"/>
                  <a:gd name="connsiteY3" fmla="*/ 521429 h 754893"/>
                  <a:gd name="connsiteX4" fmla="*/ 207624 w 845926"/>
                  <a:gd name="connsiteY4" fmla="*/ 492246 h 754893"/>
                  <a:gd name="connsiteX5" fmla="*/ 51982 w 845926"/>
                  <a:gd name="connsiteY5" fmla="*/ 482519 h 754893"/>
                  <a:gd name="connsiteX6" fmla="*/ 256263 w 845926"/>
                  <a:gd name="connsiteY6" fmla="*/ 492246 h 754893"/>
                  <a:gd name="connsiteX7" fmla="*/ 314628 w 845926"/>
                  <a:gd name="connsiteY7" fmla="*/ 511702 h 754893"/>
                  <a:gd name="connsiteX8" fmla="*/ 343811 w 845926"/>
                  <a:gd name="connsiteY8" fmla="*/ 521429 h 754893"/>
                  <a:gd name="connsiteX9" fmla="*/ 382722 w 845926"/>
                  <a:gd name="connsiteY9" fmla="*/ 560340 h 754893"/>
                  <a:gd name="connsiteX10" fmla="*/ 421633 w 845926"/>
                  <a:gd name="connsiteY10" fmla="*/ 628433 h 754893"/>
                  <a:gd name="connsiteX11" fmla="*/ 441088 w 845926"/>
                  <a:gd name="connsiteY11" fmla="*/ 686799 h 754893"/>
                  <a:gd name="connsiteX12" fmla="*/ 450816 w 845926"/>
                  <a:gd name="connsiteY12" fmla="*/ 725710 h 754893"/>
                  <a:gd name="connsiteX13" fmla="*/ 431360 w 845926"/>
                  <a:gd name="connsiteY13" fmla="*/ 618706 h 754893"/>
                  <a:gd name="connsiteX14" fmla="*/ 411905 w 845926"/>
                  <a:gd name="connsiteY14" fmla="*/ 560340 h 754893"/>
                  <a:gd name="connsiteX15" fmla="*/ 402177 w 845926"/>
                  <a:gd name="connsiteY15" fmla="*/ 501974 h 754893"/>
                  <a:gd name="connsiteX16" fmla="*/ 382722 w 845926"/>
                  <a:gd name="connsiteY16" fmla="*/ 326876 h 754893"/>
                  <a:gd name="connsiteX17" fmla="*/ 363267 w 845926"/>
                  <a:gd name="connsiteY17" fmla="*/ 239327 h 754893"/>
                  <a:gd name="connsiteX18" fmla="*/ 353539 w 845926"/>
                  <a:gd name="connsiteY18" fmla="*/ 190689 h 754893"/>
                  <a:gd name="connsiteX19" fmla="*/ 363267 w 845926"/>
                  <a:gd name="connsiteY19" fmla="*/ 15591 h 754893"/>
                  <a:gd name="connsiteX20" fmla="*/ 411905 w 845926"/>
                  <a:gd name="connsiteY20" fmla="*/ 25319 h 754893"/>
                  <a:gd name="connsiteX21" fmla="*/ 431360 w 845926"/>
                  <a:gd name="connsiteY21" fmla="*/ 112867 h 754893"/>
                  <a:gd name="connsiteX22" fmla="*/ 450816 w 845926"/>
                  <a:gd name="connsiteY22" fmla="*/ 385242 h 754893"/>
                  <a:gd name="connsiteX23" fmla="*/ 460543 w 845926"/>
                  <a:gd name="connsiteY23" fmla="*/ 424153 h 754893"/>
                  <a:gd name="connsiteX24" fmla="*/ 470271 w 845926"/>
                  <a:gd name="connsiteY24" fmla="*/ 472791 h 754893"/>
                  <a:gd name="connsiteX25" fmla="*/ 479999 w 845926"/>
                  <a:gd name="connsiteY25" fmla="*/ 511702 h 754893"/>
                  <a:gd name="connsiteX26" fmla="*/ 489726 w 845926"/>
                  <a:gd name="connsiteY26" fmla="*/ 579795 h 754893"/>
                  <a:gd name="connsiteX27" fmla="*/ 509182 w 845926"/>
                  <a:gd name="connsiteY27" fmla="*/ 647889 h 754893"/>
                  <a:gd name="connsiteX28" fmla="*/ 518909 w 845926"/>
                  <a:gd name="connsiteY28" fmla="*/ 696527 h 754893"/>
                  <a:gd name="connsiteX29" fmla="*/ 509182 w 845926"/>
                  <a:gd name="connsiteY29" fmla="*/ 745165 h 754893"/>
                  <a:gd name="connsiteX30" fmla="*/ 499454 w 845926"/>
                  <a:gd name="connsiteY30" fmla="*/ 696527 h 754893"/>
                  <a:gd name="connsiteX31" fmla="*/ 470271 w 845926"/>
                  <a:gd name="connsiteY31" fmla="*/ 589523 h 754893"/>
                  <a:gd name="connsiteX32" fmla="*/ 479999 w 845926"/>
                  <a:gd name="connsiteY32" fmla="*/ 239327 h 754893"/>
                  <a:gd name="connsiteX33" fmla="*/ 499454 w 845926"/>
                  <a:gd name="connsiteY33" fmla="*/ 210144 h 754893"/>
                  <a:gd name="connsiteX34" fmla="*/ 567548 w 845926"/>
                  <a:gd name="connsiteY34" fmla="*/ 180961 h 754893"/>
                  <a:gd name="connsiteX35" fmla="*/ 703735 w 845926"/>
                  <a:gd name="connsiteY35" fmla="*/ 190689 h 754893"/>
                  <a:gd name="connsiteX36" fmla="*/ 674552 w 845926"/>
                  <a:gd name="connsiteY36" fmla="*/ 210144 h 754893"/>
                  <a:gd name="connsiteX37" fmla="*/ 635641 w 845926"/>
                  <a:gd name="connsiteY37" fmla="*/ 229599 h 754893"/>
                  <a:gd name="connsiteX38" fmla="*/ 577275 w 845926"/>
                  <a:gd name="connsiteY38" fmla="*/ 287965 h 754893"/>
                  <a:gd name="connsiteX39" fmla="*/ 557820 w 845926"/>
                  <a:gd name="connsiteY39" fmla="*/ 307421 h 754893"/>
                  <a:gd name="connsiteX40" fmla="*/ 518909 w 845926"/>
                  <a:gd name="connsiteY40" fmla="*/ 365787 h 754893"/>
                  <a:gd name="connsiteX41" fmla="*/ 509182 w 845926"/>
                  <a:gd name="connsiteY41" fmla="*/ 414425 h 754893"/>
                  <a:gd name="connsiteX42" fmla="*/ 499454 w 845926"/>
                  <a:gd name="connsiteY42" fmla="*/ 443608 h 754893"/>
                  <a:gd name="connsiteX43" fmla="*/ 509182 w 845926"/>
                  <a:gd name="connsiteY43" fmla="*/ 657616 h 754893"/>
                  <a:gd name="connsiteX44" fmla="*/ 548092 w 845926"/>
                  <a:gd name="connsiteY44" fmla="*/ 599250 h 754893"/>
                  <a:gd name="connsiteX45" fmla="*/ 577275 w 845926"/>
                  <a:gd name="connsiteY45" fmla="*/ 589523 h 754893"/>
                  <a:gd name="connsiteX46" fmla="*/ 684280 w 845926"/>
                  <a:gd name="connsiteY46" fmla="*/ 608978 h 754893"/>
                  <a:gd name="connsiteX47" fmla="*/ 713463 w 845926"/>
                  <a:gd name="connsiteY47" fmla="*/ 618706 h 754893"/>
                  <a:gd name="connsiteX48" fmla="*/ 752373 w 845926"/>
                  <a:gd name="connsiteY48" fmla="*/ 628433 h 754893"/>
                  <a:gd name="connsiteX49" fmla="*/ 460543 w 845926"/>
                  <a:gd name="connsiteY49" fmla="*/ 657616 h 754893"/>
                  <a:gd name="connsiteX50" fmla="*/ 431360 w 845926"/>
                  <a:gd name="connsiteY50" fmla="*/ 667344 h 754893"/>
                  <a:gd name="connsiteX51" fmla="*/ 421633 w 845926"/>
                  <a:gd name="connsiteY51" fmla="*/ 725710 h 754893"/>
                  <a:gd name="connsiteX52" fmla="*/ 431360 w 845926"/>
                  <a:gd name="connsiteY52" fmla="*/ 735438 h 75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845926" h="754893">
                    <a:moveTo>
                      <a:pt x="431360" y="735438"/>
                    </a:moveTo>
                    <a:cubicBezTo>
                      <a:pt x="420011" y="715983"/>
                      <a:pt x="447360" y="749709"/>
                      <a:pt x="353539" y="608978"/>
                    </a:cubicBezTo>
                    <a:cubicBezTo>
                      <a:pt x="324354" y="565201"/>
                      <a:pt x="325978" y="551424"/>
                      <a:pt x="285445" y="531157"/>
                    </a:cubicBezTo>
                    <a:cubicBezTo>
                      <a:pt x="276274" y="526571"/>
                      <a:pt x="265990" y="524672"/>
                      <a:pt x="256263" y="521429"/>
                    </a:cubicBezTo>
                    <a:cubicBezTo>
                      <a:pt x="238194" y="503361"/>
                      <a:pt x="235850" y="495217"/>
                      <a:pt x="207624" y="492246"/>
                    </a:cubicBezTo>
                    <a:cubicBezTo>
                      <a:pt x="155928" y="486804"/>
                      <a:pt x="0" y="482519"/>
                      <a:pt x="51982" y="482519"/>
                    </a:cubicBezTo>
                    <a:cubicBezTo>
                      <a:pt x="120153" y="482519"/>
                      <a:pt x="188169" y="489004"/>
                      <a:pt x="256263" y="492246"/>
                    </a:cubicBezTo>
                    <a:lnTo>
                      <a:pt x="314628" y="511702"/>
                    </a:lnTo>
                    <a:lnTo>
                      <a:pt x="343811" y="521429"/>
                    </a:lnTo>
                    <a:cubicBezTo>
                      <a:pt x="356781" y="534399"/>
                      <a:pt x="372547" y="545078"/>
                      <a:pt x="382722" y="560340"/>
                    </a:cubicBezTo>
                    <a:cubicBezTo>
                      <a:pt x="400268" y="586659"/>
                      <a:pt x="409293" y="597584"/>
                      <a:pt x="421633" y="628433"/>
                    </a:cubicBezTo>
                    <a:cubicBezTo>
                      <a:pt x="429249" y="647474"/>
                      <a:pt x="436114" y="666904"/>
                      <a:pt x="441088" y="686799"/>
                    </a:cubicBezTo>
                    <a:cubicBezTo>
                      <a:pt x="444331" y="699769"/>
                      <a:pt x="452707" y="738945"/>
                      <a:pt x="450816" y="725710"/>
                    </a:cubicBezTo>
                    <a:cubicBezTo>
                      <a:pt x="445689" y="689822"/>
                      <a:pt x="439663" y="653995"/>
                      <a:pt x="431360" y="618706"/>
                    </a:cubicBezTo>
                    <a:cubicBezTo>
                      <a:pt x="426663" y="598743"/>
                      <a:pt x="415277" y="580569"/>
                      <a:pt x="411905" y="560340"/>
                    </a:cubicBezTo>
                    <a:cubicBezTo>
                      <a:pt x="408662" y="540885"/>
                      <a:pt x="404623" y="521545"/>
                      <a:pt x="402177" y="501974"/>
                    </a:cubicBezTo>
                    <a:cubicBezTo>
                      <a:pt x="390571" y="409125"/>
                      <a:pt x="395913" y="412613"/>
                      <a:pt x="382722" y="326876"/>
                    </a:cubicBezTo>
                    <a:cubicBezTo>
                      <a:pt x="375390" y="279220"/>
                      <a:pt x="372946" y="282884"/>
                      <a:pt x="363267" y="239327"/>
                    </a:cubicBezTo>
                    <a:cubicBezTo>
                      <a:pt x="359680" y="223187"/>
                      <a:pt x="356782" y="206902"/>
                      <a:pt x="353539" y="190689"/>
                    </a:cubicBezTo>
                    <a:cubicBezTo>
                      <a:pt x="356782" y="132323"/>
                      <a:pt x="343812" y="70714"/>
                      <a:pt x="363267" y="15591"/>
                    </a:cubicBezTo>
                    <a:cubicBezTo>
                      <a:pt x="368770" y="0"/>
                      <a:pt x="402424" y="11774"/>
                      <a:pt x="411905" y="25319"/>
                    </a:cubicBezTo>
                    <a:cubicBezTo>
                      <a:pt x="429048" y="49810"/>
                      <a:pt x="424875" y="83684"/>
                      <a:pt x="431360" y="112867"/>
                    </a:cubicBezTo>
                    <a:cubicBezTo>
                      <a:pt x="435291" y="183631"/>
                      <a:pt x="439510" y="306101"/>
                      <a:pt x="450816" y="385242"/>
                    </a:cubicBezTo>
                    <a:cubicBezTo>
                      <a:pt x="452707" y="398477"/>
                      <a:pt x="457643" y="411102"/>
                      <a:pt x="460543" y="424153"/>
                    </a:cubicBezTo>
                    <a:cubicBezTo>
                      <a:pt x="464130" y="440293"/>
                      <a:pt x="466684" y="456651"/>
                      <a:pt x="470271" y="472791"/>
                    </a:cubicBezTo>
                    <a:cubicBezTo>
                      <a:pt x="473171" y="485842"/>
                      <a:pt x="477607" y="498548"/>
                      <a:pt x="479999" y="511702"/>
                    </a:cubicBezTo>
                    <a:cubicBezTo>
                      <a:pt x="484100" y="534260"/>
                      <a:pt x="485625" y="557237"/>
                      <a:pt x="489726" y="579795"/>
                    </a:cubicBezTo>
                    <a:cubicBezTo>
                      <a:pt x="501857" y="646518"/>
                      <a:pt x="495290" y="592321"/>
                      <a:pt x="509182" y="647889"/>
                    </a:cubicBezTo>
                    <a:cubicBezTo>
                      <a:pt x="513192" y="663929"/>
                      <a:pt x="515667" y="680314"/>
                      <a:pt x="518909" y="696527"/>
                    </a:cubicBezTo>
                    <a:cubicBezTo>
                      <a:pt x="515667" y="712740"/>
                      <a:pt x="525716" y="745165"/>
                      <a:pt x="509182" y="745165"/>
                    </a:cubicBezTo>
                    <a:cubicBezTo>
                      <a:pt x="492648" y="745165"/>
                      <a:pt x="502412" y="712794"/>
                      <a:pt x="499454" y="696527"/>
                    </a:cubicBezTo>
                    <a:cubicBezTo>
                      <a:pt x="484755" y="615687"/>
                      <a:pt x="498910" y="661122"/>
                      <a:pt x="470271" y="589523"/>
                    </a:cubicBezTo>
                    <a:cubicBezTo>
                      <a:pt x="457235" y="433101"/>
                      <a:pt x="450945" y="435440"/>
                      <a:pt x="479999" y="239327"/>
                    </a:cubicBezTo>
                    <a:cubicBezTo>
                      <a:pt x="481712" y="227762"/>
                      <a:pt x="491187" y="218411"/>
                      <a:pt x="499454" y="210144"/>
                    </a:cubicBezTo>
                    <a:cubicBezTo>
                      <a:pt x="521846" y="187752"/>
                      <a:pt x="537782" y="188403"/>
                      <a:pt x="567548" y="180961"/>
                    </a:cubicBezTo>
                    <a:cubicBezTo>
                      <a:pt x="612944" y="184204"/>
                      <a:pt x="659827" y="178714"/>
                      <a:pt x="703735" y="190689"/>
                    </a:cubicBezTo>
                    <a:cubicBezTo>
                      <a:pt x="715014" y="193765"/>
                      <a:pt x="684703" y="204344"/>
                      <a:pt x="674552" y="210144"/>
                    </a:cubicBezTo>
                    <a:cubicBezTo>
                      <a:pt x="661961" y="217338"/>
                      <a:pt x="648611" y="223114"/>
                      <a:pt x="635641" y="229599"/>
                    </a:cubicBezTo>
                    <a:lnTo>
                      <a:pt x="577275" y="287965"/>
                    </a:lnTo>
                    <a:cubicBezTo>
                      <a:pt x="570790" y="294450"/>
                      <a:pt x="562907" y="299790"/>
                      <a:pt x="557820" y="307421"/>
                    </a:cubicBezTo>
                    <a:lnTo>
                      <a:pt x="518909" y="365787"/>
                    </a:lnTo>
                    <a:cubicBezTo>
                      <a:pt x="515667" y="382000"/>
                      <a:pt x="513192" y="398385"/>
                      <a:pt x="509182" y="414425"/>
                    </a:cubicBezTo>
                    <a:cubicBezTo>
                      <a:pt x="506695" y="424373"/>
                      <a:pt x="499454" y="433354"/>
                      <a:pt x="499454" y="443608"/>
                    </a:cubicBezTo>
                    <a:cubicBezTo>
                      <a:pt x="499454" y="515018"/>
                      <a:pt x="505939" y="586280"/>
                      <a:pt x="509182" y="657616"/>
                    </a:cubicBezTo>
                    <a:cubicBezTo>
                      <a:pt x="519316" y="637347"/>
                      <a:pt x="526873" y="611982"/>
                      <a:pt x="548092" y="599250"/>
                    </a:cubicBezTo>
                    <a:cubicBezTo>
                      <a:pt x="556885" y="593974"/>
                      <a:pt x="567547" y="592765"/>
                      <a:pt x="577275" y="589523"/>
                    </a:cubicBezTo>
                    <a:cubicBezTo>
                      <a:pt x="612943" y="596008"/>
                      <a:pt x="648832" y="601382"/>
                      <a:pt x="684280" y="608978"/>
                    </a:cubicBezTo>
                    <a:cubicBezTo>
                      <a:pt x="694306" y="611126"/>
                      <a:pt x="703604" y="615889"/>
                      <a:pt x="713463" y="618706"/>
                    </a:cubicBezTo>
                    <a:cubicBezTo>
                      <a:pt x="726318" y="622379"/>
                      <a:pt x="739403" y="625191"/>
                      <a:pt x="752373" y="628433"/>
                    </a:cubicBezTo>
                    <a:cubicBezTo>
                      <a:pt x="845926" y="721991"/>
                      <a:pt x="773146" y="639753"/>
                      <a:pt x="460543" y="657616"/>
                    </a:cubicBezTo>
                    <a:cubicBezTo>
                      <a:pt x="450306" y="658201"/>
                      <a:pt x="441088" y="664101"/>
                      <a:pt x="431360" y="667344"/>
                    </a:cubicBezTo>
                    <a:cubicBezTo>
                      <a:pt x="424162" y="678141"/>
                      <a:pt x="392469" y="709045"/>
                      <a:pt x="421633" y="725710"/>
                    </a:cubicBezTo>
                    <a:cubicBezTo>
                      <a:pt x="438758" y="735496"/>
                      <a:pt x="442709" y="754893"/>
                      <a:pt x="431360" y="735438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AR" dirty="0"/>
              </a:p>
            </p:txBody>
          </p:sp>
        </p:grpSp>
      </p:grpSp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81623" y="5191131"/>
            <a:ext cx="1533525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1898" y="5072069"/>
            <a:ext cx="1533525" cy="142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31 Rectángulo"/>
          <p:cNvSpPr/>
          <p:nvPr/>
        </p:nvSpPr>
        <p:spPr>
          <a:xfrm>
            <a:off x="0" y="5857892"/>
            <a:ext cx="9144000" cy="100010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32 CuadroTexto"/>
          <p:cNvSpPr txBox="1"/>
          <p:nvPr/>
        </p:nvSpPr>
        <p:spPr>
          <a:xfrm>
            <a:off x="357158" y="2643182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PLANTAS VECINAS</a:t>
            </a:r>
            <a:endParaRPr lang="es-AR" sz="2400" b="1" dirty="0"/>
          </a:p>
        </p:txBody>
      </p:sp>
      <p:sp>
        <p:nvSpPr>
          <p:cNvPr id="34" name="33 CuadroTexto"/>
          <p:cNvSpPr txBox="1"/>
          <p:nvPr/>
        </p:nvSpPr>
        <p:spPr>
          <a:xfrm>
            <a:off x="5786446" y="5000636"/>
            <a:ext cx="285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HERBÍVOROS</a:t>
            </a:r>
            <a:endParaRPr lang="es-AR" sz="2400" b="1" dirty="0"/>
          </a:p>
        </p:txBody>
      </p:sp>
      <p:sp>
        <p:nvSpPr>
          <p:cNvPr id="35" name="Cloud"/>
          <p:cNvSpPr>
            <a:spLocks noChangeAspect="1" noEditPoints="1" noChangeArrowheads="1"/>
          </p:cNvSpPr>
          <p:nvPr/>
        </p:nvSpPr>
        <p:spPr bwMode="auto">
          <a:xfrm>
            <a:off x="6858000" y="1571612"/>
            <a:ext cx="2286000" cy="119697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s-AR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7" name="Cloud"/>
          <p:cNvSpPr>
            <a:spLocks noChangeAspect="1" noEditPoints="1" noChangeArrowheads="1"/>
          </p:cNvSpPr>
          <p:nvPr/>
        </p:nvSpPr>
        <p:spPr bwMode="auto">
          <a:xfrm>
            <a:off x="5286380" y="1643050"/>
            <a:ext cx="2286000" cy="119697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s-AR" dirty="0"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41" name="40 Grupo"/>
          <p:cNvGrpSpPr/>
          <p:nvPr/>
        </p:nvGrpSpPr>
        <p:grpSpPr>
          <a:xfrm>
            <a:off x="5000628" y="2786058"/>
            <a:ext cx="3810000" cy="2352675"/>
            <a:chOff x="5000628" y="2786058"/>
            <a:chExt cx="3810000" cy="2352675"/>
          </a:xfrm>
        </p:grpSpPr>
        <p:pic>
          <p:nvPicPr>
            <p:cNvPr id="7170" name="Picture 2" descr="Resultado de imagen para GIF LLUVIA CAYENDO"/>
            <p:cNvPicPr>
              <a:picLocks noChangeAspect="1" noChangeArrowheads="1" noCrop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00628" y="2786058"/>
              <a:ext cx="3810000" cy="2352675"/>
            </a:xfrm>
            <a:prstGeom prst="rect">
              <a:avLst/>
            </a:prstGeom>
            <a:noFill/>
          </p:spPr>
        </p:pic>
        <p:sp>
          <p:nvSpPr>
            <p:cNvPr id="38" name="37 CuadroTexto"/>
            <p:cNvSpPr txBox="1"/>
            <p:nvPr/>
          </p:nvSpPr>
          <p:spPr>
            <a:xfrm>
              <a:off x="5286380" y="3214686"/>
              <a:ext cx="3500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DISPONIBILIDAD DE AGUA</a:t>
              </a:r>
              <a:endParaRPr lang="es-AR" sz="2400" b="1" dirty="0"/>
            </a:p>
          </p:txBody>
        </p:sp>
      </p:grpSp>
      <p:sp>
        <p:nvSpPr>
          <p:cNvPr id="40" name="39 Flecha abajo"/>
          <p:cNvSpPr/>
          <p:nvPr/>
        </p:nvSpPr>
        <p:spPr>
          <a:xfrm>
            <a:off x="1428728" y="3143248"/>
            <a:ext cx="500066" cy="3571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custDataLst>
      <p:tags r:id="rId1"/>
    </p:custDataLst>
  </p:cSld>
  <p:clrMapOvr>
    <a:masterClrMapping/>
  </p:clrMapOvr>
  <p:transition advTm="1124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build="allAtOnce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50" name="149 CuadroTexto"/>
          <p:cNvSpPr txBox="1"/>
          <p:nvPr/>
        </p:nvSpPr>
        <p:spPr>
          <a:xfrm>
            <a:off x="0" y="1571611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FIJOS</a:t>
            </a:r>
            <a:endParaRPr lang="en-US" sz="2400" dirty="0" smtClean="0"/>
          </a:p>
          <a:p>
            <a:r>
              <a:rPr lang="en-US" sz="2400" dirty="0" smtClean="0"/>
              <a:t>HERBIVORÍA			           ALTA-MEDIA-BAJA-NULA (4 NIVELES)</a:t>
            </a:r>
          </a:p>
          <a:p>
            <a:r>
              <a:rPr lang="en-US" sz="2400" dirty="0" smtClean="0"/>
              <a:t>DISPONIBILIDAD DE AGUA  	            	CON O SIN RIEGO (2 NIVELES)</a:t>
            </a:r>
          </a:p>
          <a:p>
            <a:r>
              <a:rPr lang="en-US" sz="2400" dirty="0" smtClean="0"/>
              <a:t>LUGAR DONDE CRECE		           CON O SIN ARBUSTO (2 NIVELES)</a:t>
            </a:r>
          </a:p>
        </p:txBody>
      </p:sp>
      <p:sp>
        <p:nvSpPr>
          <p:cNvPr id="4" name="3 Rectángulo"/>
          <p:cNvSpPr/>
          <p:nvPr/>
        </p:nvSpPr>
        <p:spPr>
          <a:xfrm>
            <a:off x="0" y="3522179"/>
            <a:ext cx="9144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FACTORES ALEATORIOS</a:t>
            </a:r>
          </a:p>
          <a:p>
            <a:r>
              <a:rPr lang="en-US" sz="2400" dirty="0" smtClean="0"/>
              <a:t>SITIOS (ESTABLECIMIENTOS AGROPECUARIOS)</a:t>
            </a:r>
          </a:p>
          <a:p>
            <a:r>
              <a:rPr lang="en-US" sz="2400" dirty="0" smtClean="0"/>
              <a:t>PLANTAS </a:t>
            </a:r>
            <a:endParaRPr lang="en-US" sz="2400" dirty="0" smtClean="0"/>
          </a:p>
          <a:p>
            <a:r>
              <a:rPr lang="en-US" sz="2400" dirty="0" smtClean="0"/>
              <a:t>ZONAS CON DISTINTOS NIVELES DE </a:t>
            </a:r>
            <a:r>
              <a:rPr lang="en-US" sz="2400" dirty="0" smtClean="0"/>
              <a:t>HERBIVORÍA</a:t>
            </a:r>
            <a:endParaRPr lang="en-US" dirty="0" smtClean="0"/>
          </a:p>
        </p:txBody>
      </p:sp>
      <p:sp>
        <p:nvSpPr>
          <p:cNvPr id="5" name="4 Rectángulo"/>
          <p:cNvSpPr/>
          <p:nvPr/>
        </p:nvSpPr>
        <p:spPr>
          <a:xfrm>
            <a:off x="3500430" y="415333"/>
            <a:ext cx="19981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FACTORES </a:t>
            </a:r>
          </a:p>
        </p:txBody>
      </p:sp>
      <p:sp>
        <p:nvSpPr>
          <p:cNvPr id="6" name="5 Rectángulo"/>
          <p:cNvSpPr/>
          <p:nvPr/>
        </p:nvSpPr>
        <p:spPr>
          <a:xfrm>
            <a:off x="71406" y="5357826"/>
            <a:ext cx="66437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VARIABLE RESPUESTA</a:t>
            </a:r>
          </a:p>
          <a:p>
            <a:r>
              <a:rPr lang="en-US" sz="2400" dirty="0" smtClean="0"/>
              <a:t>ALTURA DE LOS PASTOS</a:t>
            </a:r>
          </a:p>
          <a:p>
            <a:r>
              <a:rPr lang="en-US" sz="2400" dirty="0" smtClean="0"/>
              <a:t>NÚMERO DE INFLORESCENCIAS DE LOS PASTOS</a:t>
            </a:r>
          </a:p>
        </p:txBody>
      </p:sp>
    </p:spTree>
    <p:custDataLst>
      <p:tags r:id="rId1"/>
    </p:custDataLst>
  </p:cSld>
  <p:clrMapOvr>
    <a:masterClrMapping/>
  </p:clrMapOvr>
  <p:transition advTm="17865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build="allAtOnce"/>
      <p:bldP spid="4" grpId="0" build="allAtOnce"/>
      <p:bldP spid="6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-32" y="1071546"/>
            <a:ext cx="9144000" cy="47149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3316" name="Picture 4" descr="Resultado de imagen para dibujo de distribución norm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643050"/>
            <a:ext cx="3745801" cy="2214578"/>
          </a:xfrm>
          <a:prstGeom prst="rect">
            <a:avLst/>
          </a:prstGeom>
          <a:noFill/>
        </p:spPr>
      </p:pic>
      <p:pic>
        <p:nvPicPr>
          <p:cNvPr id="13318" name="Picture 6" descr="Resultado de imagen para distribución poisson"/>
          <p:cNvPicPr>
            <a:picLocks noChangeAspect="1" noChangeArrowheads="1"/>
          </p:cNvPicPr>
          <p:nvPr/>
        </p:nvPicPr>
        <p:blipFill>
          <a:blip r:embed="rId4"/>
          <a:srcRect t="9912"/>
          <a:stretch>
            <a:fillRect/>
          </a:stretch>
        </p:blipFill>
        <p:spPr bwMode="auto">
          <a:xfrm>
            <a:off x="4929190" y="3500438"/>
            <a:ext cx="3838575" cy="1947862"/>
          </a:xfrm>
          <a:prstGeom prst="rect">
            <a:avLst/>
          </a:prstGeom>
          <a:noFill/>
        </p:spPr>
      </p:pic>
      <p:sp>
        <p:nvSpPr>
          <p:cNvPr id="8" name="7 CuadroTexto"/>
          <p:cNvSpPr txBox="1"/>
          <p:nvPr/>
        </p:nvSpPr>
        <p:spPr>
          <a:xfrm>
            <a:off x="3786182" y="1714488"/>
            <a:ext cx="4929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MODELO LINEL MIXTO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VS.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MODELO LINEAL MIXTO GENERALIZADO</a:t>
            </a:r>
            <a:endParaRPr lang="es-A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1888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32 Grupo"/>
          <p:cNvGrpSpPr/>
          <p:nvPr/>
        </p:nvGrpSpPr>
        <p:grpSpPr>
          <a:xfrm>
            <a:off x="214282" y="357166"/>
            <a:ext cx="8215370" cy="6143668"/>
            <a:chOff x="214282" y="357166"/>
            <a:chExt cx="8215370" cy="6143668"/>
          </a:xfrm>
        </p:grpSpPr>
        <p:sp>
          <p:nvSpPr>
            <p:cNvPr id="31" name="30 Rectángulo"/>
            <p:cNvSpPr/>
            <p:nvPr/>
          </p:nvSpPr>
          <p:spPr>
            <a:xfrm>
              <a:off x="214282" y="357166"/>
              <a:ext cx="8215370" cy="6143668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2786050" y="642918"/>
              <a:ext cx="5143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SITIO (ESTABLECIMIENTO AGROPECUARIO?)</a:t>
              </a:r>
              <a:endParaRPr lang="es-A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28 Grupo"/>
          <p:cNvGrpSpPr/>
          <p:nvPr/>
        </p:nvGrpSpPr>
        <p:grpSpPr>
          <a:xfrm>
            <a:off x="357158" y="1857364"/>
            <a:ext cx="5286412" cy="4214842"/>
            <a:chOff x="357158" y="1857364"/>
            <a:chExt cx="5286412" cy="4214842"/>
          </a:xfrm>
        </p:grpSpPr>
        <p:sp>
          <p:nvSpPr>
            <p:cNvPr id="26" name="25 Rectángulo"/>
            <p:cNvSpPr/>
            <p:nvPr/>
          </p:nvSpPr>
          <p:spPr>
            <a:xfrm>
              <a:off x="357158" y="1857364"/>
              <a:ext cx="5286412" cy="421484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642910" y="5643578"/>
              <a:ext cx="4929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 smtClean="0">
                  <a:solidFill>
                    <a:schemeClr val="bg1"/>
                  </a:solidFill>
                </a:rPr>
                <a:t>ZONA DE ALTA –BAJA- MEDIA-NULA  HERBIVOR</a:t>
              </a:r>
              <a:r>
                <a:rPr lang="en-US" b="1" dirty="0" smtClean="0">
                  <a:solidFill>
                    <a:schemeClr val="bg1"/>
                  </a:solidFill>
                </a:rPr>
                <a:t>ÍA</a:t>
              </a:r>
              <a:endParaRPr lang="es-AR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4 Nube"/>
          <p:cNvSpPr/>
          <p:nvPr/>
        </p:nvSpPr>
        <p:spPr bwMode="auto">
          <a:xfrm>
            <a:off x="1515873" y="3714752"/>
            <a:ext cx="2066466" cy="1309912"/>
          </a:xfrm>
          <a:prstGeom prst="cloud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 dirty="0"/>
          </a:p>
        </p:txBody>
      </p:sp>
      <p:grpSp>
        <p:nvGrpSpPr>
          <p:cNvPr id="6" name="23 Grupo"/>
          <p:cNvGrpSpPr>
            <a:grpSpLocks/>
          </p:cNvGrpSpPr>
          <p:nvPr/>
        </p:nvGrpSpPr>
        <p:grpSpPr bwMode="auto">
          <a:xfrm>
            <a:off x="1214412" y="4483103"/>
            <a:ext cx="2500331" cy="660399"/>
            <a:chOff x="3715501" y="5531603"/>
            <a:chExt cx="2213450" cy="754917"/>
          </a:xfrm>
        </p:grpSpPr>
        <p:sp>
          <p:nvSpPr>
            <p:cNvPr id="7" name="Freeform 19"/>
            <p:cNvSpPr/>
            <p:nvPr/>
          </p:nvSpPr>
          <p:spPr>
            <a:xfrm>
              <a:off x="4144586" y="5531603"/>
              <a:ext cx="857123" cy="683366"/>
            </a:xfrm>
            <a:custGeom>
              <a:avLst/>
              <a:gdLst>
                <a:gd name="connsiteX0" fmla="*/ 431360 w 845926"/>
                <a:gd name="connsiteY0" fmla="*/ 735438 h 754893"/>
                <a:gd name="connsiteX1" fmla="*/ 353539 w 845926"/>
                <a:gd name="connsiteY1" fmla="*/ 608978 h 754893"/>
                <a:gd name="connsiteX2" fmla="*/ 285445 w 845926"/>
                <a:gd name="connsiteY2" fmla="*/ 531157 h 754893"/>
                <a:gd name="connsiteX3" fmla="*/ 256263 w 845926"/>
                <a:gd name="connsiteY3" fmla="*/ 521429 h 754893"/>
                <a:gd name="connsiteX4" fmla="*/ 207624 w 845926"/>
                <a:gd name="connsiteY4" fmla="*/ 492246 h 754893"/>
                <a:gd name="connsiteX5" fmla="*/ 51982 w 845926"/>
                <a:gd name="connsiteY5" fmla="*/ 482519 h 754893"/>
                <a:gd name="connsiteX6" fmla="*/ 256263 w 845926"/>
                <a:gd name="connsiteY6" fmla="*/ 492246 h 754893"/>
                <a:gd name="connsiteX7" fmla="*/ 314628 w 845926"/>
                <a:gd name="connsiteY7" fmla="*/ 511702 h 754893"/>
                <a:gd name="connsiteX8" fmla="*/ 343811 w 845926"/>
                <a:gd name="connsiteY8" fmla="*/ 521429 h 754893"/>
                <a:gd name="connsiteX9" fmla="*/ 382722 w 845926"/>
                <a:gd name="connsiteY9" fmla="*/ 560340 h 754893"/>
                <a:gd name="connsiteX10" fmla="*/ 421633 w 845926"/>
                <a:gd name="connsiteY10" fmla="*/ 628433 h 754893"/>
                <a:gd name="connsiteX11" fmla="*/ 441088 w 845926"/>
                <a:gd name="connsiteY11" fmla="*/ 686799 h 754893"/>
                <a:gd name="connsiteX12" fmla="*/ 450816 w 845926"/>
                <a:gd name="connsiteY12" fmla="*/ 725710 h 754893"/>
                <a:gd name="connsiteX13" fmla="*/ 431360 w 845926"/>
                <a:gd name="connsiteY13" fmla="*/ 618706 h 754893"/>
                <a:gd name="connsiteX14" fmla="*/ 411905 w 845926"/>
                <a:gd name="connsiteY14" fmla="*/ 560340 h 754893"/>
                <a:gd name="connsiteX15" fmla="*/ 402177 w 845926"/>
                <a:gd name="connsiteY15" fmla="*/ 501974 h 754893"/>
                <a:gd name="connsiteX16" fmla="*/ 382722 w 845926"/>
                <a:gd name="connsiteY16" fmla="*/ 326876 h 754893"/>
                <a:gd name="connsiteX17" fmla="*/ 363267 w 845926"/>
                <a:gd name="connsiteY17" fmla="*/ 239327 h 754893"/>
                <a:gd name="connsiteX18" fmla="*/ 353539 w 845926"/>
                <a:gd name="connsiteY18" fmla="*/ 190689 h 754893"/>
                <a:gd name="connsiteX19" fmla="*/ 363267 w 845926"/>
                <a:gd name="connsiteY19" fmla="*/ 15591 h 754893"/>
                <a:gd name="connsiteX20" fmla="*/ 411905 w 845926"/>
                <a:gd name="connsiteY20" fmla="*/ 25319 h 754893"/>
                <a:gd name="connsiteX21" fmla="*/ 431360 w 845926"/>
                <a:gd name="connsiteY21" fmla="*/ 112867 h 754893"/>
                <a:gd name="connsiteX22" fmla="*/ 450816 w 845926"/>
                <a:gd name="connsiteY22" fmla="*/ 385242 h 754893"/>
                <a:gd name="connsiteX23" fmla="*/ 460543 w 845926"/>
                <a:gd name="connsiteY23" fmla="*/ 424153 h 754893"/>
                <a:gd name="connsiteX24" fmla="*/ 470271 w 845926"/>
                <a:gd name="connsiteY24" fmla="*/ 472791 h 754893"/>
                <a:gd name="connsiteX25" fmla="*/ 479999 w 845926"/>
                <a:gd name="connsiteY25" fmla="*/ 511702 h 754893"/>
                <a:gd name="connsiteX26" fmla="*/ 489726 w 845926"/>
                <a:gd name="connsiteY26" fmla="*/ 579795 h 754893"/>
                <a:gd name="connsiteX27" fmla="*/ 509182 w 845926"/>
                <a:gd name="connsiteY27" fmla="*/ 647889 h 754893"/>
                <a:gd name="connsiteX28" fmla="*/ 518909 w 845926"/>
                <a:gd name="connsiteY28" fmla="*/ 696527 h 754893"/>
                <a:gd name="connsiteX29" fmla="*/ 509182 w 845926"/>
                <a:gd name="connsiteY29" fmla="*/ 745165 h 754893"/>
                <a:gd name="connsiteX30" fmla="*/ 499454 w 845926"/>
                <a:gd name="connsiteY30" fmla="*/ 696527 h 754893"/>
                <a:gd name="connsiteX31" fmla="*/ 470271 w 845926"/>
                <a:gd name="connsiteY31" fmla="*/ 589523 h 754893"/>
                <a:gd name="connsiteX32" fmla="*/ 479999 w 845926"/>
                <a:gd name="connsiteY32" fmla="*/ 239327 h 754893"/>
                <a:gd name="connsiteX33" fmla="*/ 499454 w 845926"/>
                <a:gd name="connsiteY33" fmla="*/ 210144 h 754893"/>
                <a:gd name="connsiteX34" fmla="*/ 567548 w 845926"/>
                <a:gd name="connsiteY34" fmla="*/ 180961 h 754893"/>
                <a:gd name="connsiteX35" fmla="*/ 703735 w 845926"/>
                <a:gd name="connsiteY35" fmla="*/ 190689 h 754893"/>
                <a:gd name="connsiteX36" fmla="*/ 674552 w 845926"/>
                <a:gd name="connsiteY36" fmla="*/ 210144 h 754893"/>
                <a:gd name="connsiteX37" fmla="*/ 635641 w 845926"/>
                <a:gd name="connsiteY37" fmla="*/ 229599 h 754893"/>
                <a:gd name="connsiteX38" fmla="*/ 577275 w 845926"/>
                <a:gd name="connsiteY38" fmla="*/ 287965 h 754893"/>
                <a:gd name="connsiteX39" fmla="*/ 557820 w 845926"/>
                <a:gd name="connsiteY39" fmla="*/ 307421 h 754893"/>
                <a:gd name="connsiteX40" fmla="*/ 518909 w 845926"/>
                <a:gd name="connsiteY40" fmla="*/ 365787 h 754893"/>
                <a:gd name="connsiteX41" fmla="*/ 509182 w 845926"/>
                <a:gd name="connsiteY41" fmla="*/ 414425 h 754893"/>
                <a:gd name="connsiteX42" fmla="*/ 499454 w 845926"/>
                <a:gd name="connsiteY42" fmla="*/ 443608 h 754893"/>
                <a:gd name="connsiteX43" fmla="*/ 509182 w 845926"/>
                <a:gd name="connsiteY43" fmla="*/ 657616 h 754893"/>
                <a:gd name="connsiteX44" fmla="*/ 548092 w 845926"/>
                <a:gd name="connsiteY44" fmla="*/ 599250 h 754893"/>
                <a:gd name="connsiteX45" fmla="*/ 577275 w 845926"/>
                <a:gd name="connsiteY45" fmla="*/ 589523 h 754893"/>
                <a:gd name="connsiteX46" fmla="*/ 684280 w 845926"/>
                <a:gd name="connsiteY46" fmla="*/ 608978 h 754893"/>
                <a:gd name="connsiteX47" fmla="*/ 713463 w 845926"/>
                <a:gd name="connsiteY47" fmla="*/ 618706 h 754893"/>
                <a:gd name="connsiteX48" fmla="*/ 752373 w 845926"/>
                <a:gd name="connsiteY48" fmla="*/ 628433 h 754893"/>
                <a:gd name="connsiteX49" fmla="*/ 460543 w 845926"/>
                <a:gd name="connsiteY49" fmla="*/ 657616 h 754893"/>
                <a:gd name="connsiteX50" fmla="*/ 431360 w 845926"/>
                <a:gd name="connsiteY50" fmla="*/ 667344 h 754893"/>
                <a:gd name="connsiteX51" fmla="*/ 421633 w 845926"/>
                <a:gd name="connsiteY51" fmla="*/ 725710 h 754893"/>
                <a:gd name="connsiteX52" fmla="*/ 431360 w 845926"/>
                <a:gd name="connsiteY52" fmla="*/ 735438 h 75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45926" h="754893">
                  <a:moveTo>
                    <a:pt x="431360" y="735438"/>
                  </a:moveTo>
                  <a:cubicBezTo>
                    <a:pt x="420011" y="715983"/>
                    <a:pt x="447360" y="749709"/>
                    <a:pt x="353539" y="608978"/>
                  </a:cubicBezTo>
                  <a:cubicBezTo>
                    <a:pt x="324354" y="565201"/>
                    <a:pt x="325978" y="551424"/>
                    <a:pt x="285445" y="531157"/>
                  </a:cubicBezTo>
                  <a:cubicBezTo>
                    <a:pt x="276274" y="526571"/>
                    <a:pt x="265990" y="524672"/>
                    <a:pt x="256263" y="521429"/>
                  </a:cubicBezTo>
                  <a:cubicBezTo>
                    <a:pt x="238194" y="503361"/>
                    <a:pt x="235850" y="495217"/>
                    <a:pt x="207624" y="492246"/>
                  </a:cubicBezTo>
                  <a:cubicBezTo>
                    <a:pt x="155928" y="486804"/>
                    <a:pt x="0" y="482519"/>
                    <a:pt x="51982" y="482519"/>
                  </a:cubicBezTo>
                  <a:cubicBezTo>
                    <a:pt x="120153" y="482519"/>
                    <a:pt x="188169" y="489004"/>
                    <a:pt x="256263" y="492246"/>
                  </a:cubicBezTo>
                  <a:lnTo>
                    <a:pt x="314628" y="511702"/>
                  </a:lnTo>
                  <a:lnTo>
                    <a:pt x="343811" y="521429"/>
                  </a:lnTo>
                  <a:cubicBezTo>
                    <a:pt x="356781" y="534399"/>
                    <a:pt x="372547" y="545078"/>
                    <a:pt x="382722" y="560340"/>
                  </a:cubicBezTo>
                  <a:cubicBezTo>
                    <a:pt x="400268" y="586659"/>
                    <a:pt x="409293" y="597584"/>
                    <a:pt x="421633" y="628433"/>
                  </a:cubicBezTo>
                  <a:cubicBezTo>
                    <a:pt x="429249" y="647474"/>
                    <a:pt x="436114" y="666904"/>
                    <a:pt x="441088" y="686799"/>
                  </a:cubicBezTo>
                  <a:cubicBezTo>
                    <a:pt x="444331" y="699769"/>
                    <a:pt x="452707" y="738945"/>
                    <a:pt x="450816" y="725710"/>
                  </a:cubicBezTo>
                  <a:cubicBezTo>
                    <a:pt x="445689" y="689822"/>
                    <a:pt x="439663" y="653995"/>
                    <a:pt x="431360" y="618706"/>
                  </a:cubicBezTo>
                  <a:cubicBezTo>
                    <a:pt x="426663" y="598743"/>
                    <a:pt x="415277" y="580569"/>
                    <a:pt x="411905" y="560340"/>
                  </a:cubicBezTo>
                  <a:cubicBezTo>
                    <a:pt x="408662" y="540885"/>
                    <a:pt x="404623" y="521545"/>
                    <a:pt x="402177" y="501974"/>
                  </a:cubicBezTo>
                  <a:cubicBezTo>
                    <a:pt x="390571" y="409125"/>
                    <a:pt x="395913" y="412613"/>
                    <a:pt x="382722" y="326876"/>
                  </a:cubicBezTo>
                  <a:cubicBezTo>
                    <a:pt x="375390" y="279220"/>
                    <a:pt x="372946" y="282884"/>
                    <a:pt x="363267" y="239327"/>
                  </a:cubicBezTo>
                  <a:cubicBezTo>
                    <a:pt x="359680" y="223187"/>
                    <a:pt x="356782" y="206902"/>
                    <a:pt x="353539" y="190689"/>
                  </a:cubicBezTo>
                  <a:cubicBezTo>
                    <a:pt x="356782" y="132323"/>
                    <a:pt x="343812" y="70714"/>
                    <a:pt x="363267" y="15591"/>
                  </a:cubicBezTo>
                  <a:cubicBezTo>
                    <a:pt x="368770" y="0"/>
                    <a:pt x="402424" y="11774"/>
                    <a:pt x="411905" y="25319"/>
                  </a:cubicBezTo>
                  <a:cubicBezTo>
                    <a:pt x="429048" y="49810"/>
                    <a:pt x="424875" y="83684"/>
                    <a:pt x="431360" y="112867"/>
                  </a:cubicBezTo>
                  <a:cubicBezTo>
                    <a:pt x="435291" y="183631"/>
                    <a:pt x="439510" y="306101"/>
                    <a:pt x="450816" y="385242"/>
                  </a:cubicBezTo>
                  <a:cubicBezTo>
                    <a:pt x="452707" y="398477"/>
                    <a:pt x="457643" y="411102"/>
                    <a:pt x="460543" y="424153"/>
                  </a:cubicBezTo>
                  <a:cubicBezTo>
                    <a:pt x="464130" y="440293"/>
                    <a:pt x="466684" y="456651"/>
                    <a:pt x="470271" y="472791"/>
                  </a:cubicBezTo>
                  <a:cubicBezTo>
                    <a:pt x="473171" y="485842"/>
                    <a:pt x="477607" y="498548"/>
                    <a:pt x="479999" y="511702"/>
                  </a:cubicBezTo>
                  <a:cubicBezTo>
                    <a:pt x="484100" y="534260"/>
                    <a:pt x="485625" y="557237"/>
                    <a:pt x="489726" y="579795"/>
                  </a:cubicBezTo>
                  <a:cubicBezTo>
                    <a:pt x="501857" y="646518"/>
                    <a:pt x="495290" y="592321"/>
                    <a:pt x="509182" y="647889"/>
                  </a:cubicBezTo>
                  <a:cubicBezTo>
                    <a:pt x="513192" y="663929"/>
                    <a:pt x="515667" y="680314"/>
                    <a:pt x="518909" y="696527"/>
                  </a:cubicBezTo>
                  <a:cubicBezTo>
                    <a:pt x="515667" y="712740"/>
                    <a:pt x="525716" y="745165"/>
                    <a:pt x="509182" y="745165"/>
                  </a:cubicBezTo>
                  <a:cubicBezTo>
                    <a:pt x="492648" y="745165"/>
                    <a:pt x="502412" y="712794"/>
                    <a:pt x="499454" y="696527"/>
                  </a:cubicBezTo>
                  <a:cubicBezTo>
                    <a:pt x="484755" y="615687"/>
                    <a:pt x="498910" y="661122"/>
                    <a:pt x="470271" y="589523"/>
                  </a:cubicBezTo>
                  <a:cubicBezTo>
                    <a:pt x="457235" y="433101"/>
                    <a:pt x="450945" y="435440"/>
                    <a:pt x="479999" y="239327"/>
                  </a:cubicBezTo>
                  <a:cubicBezTo>
                    <a:pt x="481712" y="227762"/>
                    <a:pt x="491187" y="218411"/>
                    <a:pt x="499454" y="210144"/>
                  </a:cubicBezTo>
                  <a:cubicBezTo>
                    <a:pt x="521846" y="187752"/>
                    <a:pt x="537782" y="188403"/>
                    <a:pt x="567548" y="180961"/>
                  </a:cubicBezTo>
                  <a:cubicBezTo>
                    <a:pt x="612944" y="184204"/>
                    <a:pt x="659827" y="178714"/>
                    <a:pt x="703735" y="190689"/>
                  </a:cubicBezTo>
                  <a:cubicBezTo>
                    <a:pt x="715014" y="193765"/>
                    <a:pt x="684703" y="204344"/>
                    <a:pt x="674552" y="210144"/>
                  </a:cubicBezTo>
                  <a:cubicBezTo>
                    <a:pt x="661961" y="217338"/>
                    <a:pt x="648611" y="223114"/>
                    <a:pt x="635641" y="229599"/>
                  </a:cubicBezTo>
                  <a:lnTo>
                    <a:pt x="577275" y="287965"/>
                  </a:lnTo>
                  <a:cubicBezTo>
                    <a:pt x="570790" y="294450"/>
                    <a:pt x="562907" y="299790"/>
                    <a:pt x="557820" y="307421"/>
                  </a:cubicBezTo>
                  <a:lnTo>
                    <a:pt x="518909" y="365787"/>
                  </a:lnTo>
                  <a:cubicBezTo>
                    <a:pt x="515667" y="382000"/>
                    <a:pt x="513192" y="398385"/>
                    <a:pt x="509182" y="414425"/>
                  </a:cubicBezTo>
                  <a:cubicBezTo>
                    <a:pt x="506695" y="424373"/>
                    <a:pt x="499454" y="433354"/>
                    <a:pt x="499454" y="443608"/>
                  </a:cubicBezTo>
                  <a:cubicBezTo>
                    <a:pt x="499454" y="515018"/>
                    <a:pt x="505939" y="586280"/>
                    <a:pt x="509182" y="657616"/>
                  </a:cubicBezTo>
                  <a:cubicBezTo>
                    <a:pt x="519316" y="637347"/>
                    <a:pt x="526873" y="611982"/>
                    <a:pt x="548092" y="599250"/>
                  </a:cubicBezTo>
                  <a:cubicBezTo>
                    <a:pt x="556885" y="593974"/>
                    <a:pt x="567547" y="592765"/>
                    <a:pt x="577275" y="589523"/>
                  </a:cubicBezTo>
                  <a:cubicBezTo>
                    <a:pt x="612943" y="596008"/>
                    <a:pt x="648832" y="601382"/>
                    <a:pt x="684280" y="608978"/>
                  </a:cubicBezTo>
                  <a:cubicBezTo>
                    <a:pt x="694306" y="611126"/>
                    <a:pt x="703604" y="615889"/>
                    <a:pt x="713463" y="618706"/>
                  </a:cubicBezTo>
                  <a:cubicBezTo>
                    <a:pt x="726318" y="622379"/>
                    <a:pt x="739403" y="625191"/>
                    <a:pt x="752373" y="628433"/>
                  </a:cubicBezTo>
                  <a:cubicBezTo>
                    <a:pt x="845926" y="721991"/>
                    <a:pt x="773146" y="639753"/>
                    <a:pt x="460543" y="657616"/>
                  </a:cubicBezTo>
                  <a:cubicBezTo>
                    <a:pt x="450306" y="658201"/>
                    <a:pt x="441088" y="664101"/>
                    <a:pt x="431360" y="667344"/>
                  </a:cubicBezTo>
                  <a:cubicBezTo>
                    <a:pt x="424162" y="678141"/>
                    <a:pt x="392469" y="709045"/>
                    <a:pt x="421633" y="725710"/>
                  </a:cubicBezTo>
                  <a:cubicBezTo>
                    <a:pt x="438758" y="735496"/>
                    <a:pt x="442709" y="754893"/>
                    <a:pt x="431360" y="73543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 dirty="0"/>
            </a:p>
          </p:txBody>
        </p:sp>
        <p:sp>
          <p:nvSpPr>
            <p:cNvPr id="8" name="Freeform 19"/>
            <p:cNvSpPr/>
            <p:nvPr/>
          </p:nvSpPr>
          <p:spPr>
            <a:xfrm>
              <a:off x="4755770" y="5751442"/>
              <a:ext cx="602812" cy="463527"/>
            </a:xfrm>
            <a:custGeom>
              <a:avLst/>
              <a:gdLst>
                <a:gd name="connsiteX0" fmla="*/ 431360 w 845926"/>
                <a:gd name="connsiteY0" fmla="*/ 735438 h 754893"/>
                <a:gd name="connsiteX1" fmla="*/ 353539 w 845926"/>
                <a:gd name="connsiteY1" fmla="*/ 608978 h 754893"/>
                <a:gd name="connsiteX2" fmla="*/ 285445 w 845926"/>
                <a:gd name="connsiteY2" fmla="*/ 531157 h 754893"/>
                <a:gd name="connsiteX3" fmla="*/ 256263 w 845926"/>
                <a:gd name="connsiteY3" fmla="*/ 521429 h 754893"/>
                <a:gd name="connsiteX4" fmla="*/ 207624 w 845926"/>
                <a:gd name="connsiteY4" fmla="*/ 492246 h 754893"/>
                <a:gd name="connsiteX5" fmla="*/ 51982 w 845926"/>
                <a:gd name="connsiteY5" fmla="*/ 482519 h 754893"/>
                <a:gd name="connsiteX6" fmla="*/ 256263 w 845926"/>
                <a:gd name="connsiteY6" fmla="*/ 492246 h 754893"/>
                <a:gd name="connsiteX7" fmla="*/ 314628 w 845926"/>
                <a:gd name="connsiteY7" fmla="*/ 511702 h 754893"/>
                <a:gd name="connsiteX8" fmla="*/ 343811 w 845926"/>
                <a:gd name="connsiteY8" fmla="*/ 521429 h 754893"/>
                <a:gd name="connsiteX9" fmla="*/ 382722 w 845926"/>
                <a:gd name="connsiteY9" fmla="*/ 560340 h 754893"/>
                <a:gd name="connsiteX10" fmla="*/ 421633 w 845926"/>
                <a:gd name="connsiteY10" fmla="*/ 628433 h 754893"/>
                <a:gd name="connsiteX11" fmla="*/ 441088 w 845926"/>
                <a:gd name="connsiteY11" fmla="*/ 686799 h 754893"/>
                <a:gd name="connsiteX12" fmla="*/ 450816 w 845926"/>
                <a:gd name="connsiteY12" fmla="*/ 725710 h 754893"/>
                <a:gd name="connsiteX13" fmla="*/ 431360 w 845926"/>
                <a:gd name="connsiteY13" fmla="*/ 618706 h 754893"/>
                <a:gd name="connsiteX14" fmla="*/ 411905 w 845926"/>
                <a:gd name="connsiteY14" fmla="*/ 560340 h 754893"/>
                <a:gd name="connsiteX15" fmla="*/ 402177 w 845926"/>
                <a:gd name="connsiteY15" fmla="*/ 501974 h 754893"/>
                <a:gd name="connsiteX16" fmla="*/ 382722 w 845926"/>
                <a:gd name="connsiteY16" fmla="*/ 326876 h 754893"/>
                <a:gd name="connsiteX17" fmla="*/ 363267 w 845926"/>
                <a:gd name="connsiteY17" fmla="*/ 239327 h 754893"/>
                <a:gd name="connsiteX18" fmla="*/ 353539 w 845926"/>
                <a:gd name="connsiteY18" fmla="*/ 190689 h 754893"/>
                <a:gd name="connsiteX19" fmla="*/ 363267 w 845926"/>
                <a:gd name="connsiteY19" fmla="*/ 15591 h 754893"/>
                <a:gd name="connsiteX20" fmla="*/ 411905 w 845926"/>
                <a:gd name="connsiteY20" fmla="*/ 25319 h 754893"/>
                <a:gd name="connsiteX21" fmla="*/ 431360 w 845926"/>
                <a:gd name="connsiteY21" fmla="*/ 112867 h 754893"/>
                <a:gd name="connsiteX22" fmla="*/ 450816 w 845926"/>
                <a:gd name="connsiteY22" fmla="*/ 385242 h 754893"/>
                <a:gd name="connsiteX23" fmla="*/ 460543 w 845926"/>
                <a:gd name="connsiteY23" fmla="*/ 424153 h 754893"/>
                <a:gd name="connsiteX24" fmla="*/ 470271 w 845926"/>
                <a:gd name="connsiteY24" fmla="*/ 472791 h 754893"/>
                <a:gd name="connsiteX25" fmla="*/ 479999 w 845926"/>
                <a:gd name="connsiteY25" fmla="*/ 511702 h 754893"/>
                <a:gd name="connsiteX26" fmla="*/ 489726 w 845926"/>
                <a:gd name="connsiteY26" fmla="*/ 579795 h 754893"/>
                <a:gd name="connsiteX27" fmla="*/ 509182 w 845926"/>
                <a:gd name="connsiteY27" fmla="*/ 647889 h 754893"/>
                <a:gd name="connsiteX28" fmla="*/ 518909 w 845926"/>
                <a:gd name="connsiteY28" fmla="*/ 696527 h 754893"/>
                <a:gd name="connsiteX29" fmla="*/ 509182 w 845926"/>
                <a:gd name="connsiteY29" fmla="*/ 745165 h 754893"/>
                <a:gd name="connsiteX30" fmla="*/ 499454 w 845926"/>
                <a:gd name="connsiteY30" fmla="*/ 696527 h 754893"/>
                <a:gd name="connsiteX31" fmla="*/ 470271 w 845926"/>
                <a:gd name="connsiteY31" fmla="*/ 589523 h 754893"/>
                <a:gd name="connsiteX32" fmla="*/ 479999 w 845926"/>
                <a:gd name="connsiteY32" fmla="*/ 239327 h 754893"/>
                <a:gd name="connsiteX33" fmla="*/ 499454 w 845926"/>
                <a:gd name="connsiteY33" fmla="*/ 210144 h 754893"/>
                <a:gd name="connsiteX34" fmla="*/ 567548 w 845926"/>
                <a:gd name="connsiteY34" fmla="*/ 180961 h 754893"/>
                <a:gd name="connsiteX35" fmla="*/ 703735 w 845926"/>
                <a:gd name="connsiteY35" fmla="*/ 190689 h 754893"/>
                <a:gd name="connsiteX36" fmla="*/ 674552 w 845926"/>
                <a:gd name="connsiteY36" fmla="*/ 210144 h 754893"/>
                <a:gd name="connsiteX37" fmla="*/ 635641 w 845926"/>
                <a:gd name="connsiteY37" fmla="*/ 229599 h 754893"/>
                <a:gd name="connsiteX38" fmla="*/ 577275 w 845926"/>
                <a:gd name="connsiteY38" fmla="*/ 287965 h 754893"/>
                <a:gd name="connsiteX39" fmla="*/ 557820 w 845926"/>
                <a:gd name="connsiteY39" fmla="*/ 307421 h 754893"/>
                <a:gd name="connsiteX40" fmla="*/ 518909 w 845926"/>
                <a:gd name="connsiteY40" fmla="*/ 365787 h 754893"/>
                <a:gd name="connsiteX41" fmla="*/ 509182 w 845926"/>
                <a:gd name="connsiteY41" fmla="*/ 414425 h 754893"/>
                <a:gd name="connsiteX42" fmla="*/ 499454 w 845926"/>
                <a:gd name="connsiteY42" fmla="*/ 443608 h 754893"/>
                <a:gd name="connsiteX43" fmla="*/ 509182 w 845926"/>
                <a:gd name="connsiteY43" fmla="*/ 657616 h 754893"/>
                <a:gd name="connsiteX44" fmla="*/ 548092 w 845926"/>
                <a:gd name="connsiteY44" fmla="*/ 599250 h 754893"/>
                <a:gd name="connsiteX45" fmla="*/ 577275 w 845926"/>
                <a:gd name="connsiteY45" fmla="*/ 589523 h 754893"/>
                <a:gd name="connsiteX46" fmla="*/ 684280 w 845926"/>
                <a:gd name="connsiteY46" fmla="*/ 608978 h 754893"/>
                <a:gd name="connsiteX47" fmla="*/ 713463 w 845926"/>
                <a:gd name="connsiteY47" fmla="*/ 618706 h 754893"/>
                <a:gd name="connsiteX48" fmla="*/ 752373 w 845926"/>
                <a:gd name="connsiteY48" fmla="*/ 628433 h 754893"/>
                <a:gd name="connsiteX49" fmla="*/ 460543 w 845926"/>
                <a:gd name="connsiteY49" fmla="*/ 657616 h 754893"/>
                <a:gd name="connsiteX50" fmla="*/ 431360 w 845926"/>
                <a:gd name="connsiteY50" fmla="*/ 667344 h 754893"/>
                <a:gd name="connsiteX51" fmla="*/ 421633 w 845926"/>
                <a:gd name="connsiteY51" fmla="*/ 725710 h 754893"/>
                <a:gd name="connsiteX52" fmla="*/ 431360 w 845926"/>
                <a:gd name="connsiteY52" fmla="*/ 735438 h 75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45926" h="754893">
                  <a:moveTo>
                    <a:pt x="431360" y="735438"/>
                  </a:moveTo>
                  <a:cubicBezTo>
                    <a:pt x="420011" y="715983"/>
                    <a:pt x="447360" y="749709"/>
                    <a:pt x="353539" y="608978"/>
                  </a:cubicBezTo>
                  <a:cubicBezTo>
                    <a:pt x="324354" y="565201"/>
                    <a:pt x="325978" y="551424"/>
                    <a:pt x="285445" y="531157"/>
                  </a:cubicBezTo>
                  <a:cubicBezTo>
                    <a:pt x="276274" y="526571"/>
                    <a:pt x="265990" y="524672"/>
                    <a:pt x="256263" y="521429"/>
                  </a:cubicBezTo>
                  <a:cubicBezTo>
                    <a:pt x="238194" y="503361"/>
                    <a:pt x="235850" y="495217"/>
                    <a:pt x="207624" y="492246"/>
                  </a:cubicBezTo>
                  <a:cubicBezTo>
                    <a:pt x="155928" y="486804"/>
                    <a:pt x="0" y="482519"/>
                    <a:pt x="51982" y="482519"/>
                  </a:cubicBezTo>
                  <a:cubicBezTo>
                    <a:pt x="120153" y="482519"/>
                    <a:pt x="188169" y="489004"/>
                    <a:pt x="256263" y="492246"/>
                  </a:cubicBezTo>
                  <a:lnTo>
                    <a:pt x="314628" y="511702"/>
                  </a:lnTo>
                  <a:lnTo>
                    <a:pt x="343811" y="521429"/>
                  </a:lnTo>
                  <a:cubicBezTo>
                    <a:pt x="356781" y="534399"/>
                    <a:pt x="372547" y="545078"/>
                    <a:pt x="382722" y="560340"/>
                  </a:cubicBezTo>
                  <a:cubicBezTo>
                    <a:pt x="400268" y="586659"/>
                    <a:pt x="409293" y="597584"/>
                    <a:pt x="421633" y="628433"/>
                  </a:cubicBezTo>
                  <a:cubicBezTo>
                    <a:pt x="429249" y="647474"/>
                    <a:pt x="436114" y="666904"/>
                    <a:pt x="441088" y="686799"/>
                  </a:cubicBezTo>
                  <a:cubicBezTo>
                    <a:pt x="444331" y="699769"/>
                    <a:pt x="452707" y="738945"/>
                    <a:pt x="450816" y="725710"/>
                  </a:cubicBezTo>
                  <a:cubicBezTo>
                    <a:pt x="445689" y="689822"/>
                    <a:pt x="439663" y="653995"/>
                    <a:pt x="431360" y="618706"/>
                  </a:cubicBezTo>
                  <a:cubicBezTo>
                    <a:pt x="426663" y="598743"/>
                    <a:pt x="415277" y="580569"/>
                    <a:pt x="411905" y="560340"/>
                  </a:cubicBezTo>
                  <a:cubicBezTo>
                    <a:pt x="408662" y="540885"/>
                    <a:pt x="404623" y="521545"/>
                    <a:pt x="402177" y="501974"/>
                  </a:cubicBezTo>
                  <a:cubicBezTo>
                    <a:pt x="390571" y="409125"/>
                    <a:pt x="395913" y="412613"/>
                    <a:pt x="382722" y="326876"/>
                  </a:cubicBezTo>
                  <a:cubicBezTo>
                    <a:pt x="375390" y="279220"/>
                    <a:pt x="372946" y="282884"/>
                    <a:pt x="363267" y="239327"/>
                  </a:cubicBezTo>
                  <a:cubicBezTo>
                    <a:pt x="359680" y="223187"/>
                    <a:pt x="356782" y="206902"/>
                    <a:pt x="353539" y="190689"/>
                  </a:cubicBezTo>
                  <a:cubicBezTo>
                    <a:pt x="356782" y="132323"/>
                    <a:pt x="343812" y="70714"/>
                    <a:pt x="363267" y="15591"/>
                  </a:cubicBezTo>
                  <a:cubicBezTo>
                    <a:pt x="368770" y="0"/>
                    <a:pt x="402424" y="11774"/>
                    <a:pt x="411905" y="25319"/>
                  </a:cubicBezTo>
                  <a:cubicBezTo>
                    <a:pt x="429048" y="49810"/>
                    <a:pt x="424875" y="83684"/>
                    <a:pt x="431360" y="112867"/>
                  </a:cubicBezTo>
                  <a:cubicBezTo>
                    <a:pt x="435291" y="183631"/>
                    <a:pt x="439510" y="306101"/>
                    <a:pt x="450816" y="385242"/>
                  </a:cubicBezTo>
                  <a:cubicBezTo>
                    <a:pt x="452707" y="398477"/>
                    <a:pt x="457643" y="411102"/>
                    <a:pt x="460543" y="424153"/>
                  </a:cubicBezTo>
                  <a:cubicBezTo>
                    <a:pt x="464130" y="440293"/>
                    <a:pt x="466684" y="456651"/>
                    <a:pt x="470271" y="472791"/>
                  </a:cubicBezTo>
                  <a:cubicBezTo>
                    <a:pt x="473171" y="485842"/>
                    <a:pt x="477607" y="498548"/>
                    <a:pt x="479999" y="511702"/>
                  </a:cubicBezTo>
                  <a:cubicBezTo>
                    <a:pt x="484100" y="534260"/>
                    <a:pt x="485625" y="557237"/>
                    <a:pt x="489726" y="579795"/>
                  </a:cubicBezTo>
                  <a:cubicBezTo>
                    <a:pt x="501857" y="646518"/>
                    <a:pt x="495290" y="592321"/>
                    <a:pt x="509182" y="647889"/>
                  </a:cubicBezTo>
                  <a:cubicBezTo>
                    <a:pt x="513192" y="663929"/>
                    <a:pt x="515667" y="680314"/>
                    <a:pt x="518909" y="696527"/>
                  </a:cubicBezTo>
                  <a:cubicBezTo>
                    <a:pt x="515667" y="712740"/>
                    <a:pt x="525716" y="745165"/>
                    <a:pt x="509182" y="745165"/>
                  </a:cubicBezTo>
                  <a:cubicBezTo>
                    <a:pt x="492648" y="745165"/>
                    <a:pt x="502412" y="712794"/>
                    <a:pt x="499454" y="696527"/>
                  </a:cubicBezTo>
                  <a:cubicBezTo>
                    <a:pt x="484755" y="615687"/>
                    <a:pt x="498910" y="661122"/>
                    <a:pt x="470271" y="589523"/>
                  </a:cubicBezTo>
                  <a:cubicBezTo>
                    <a:pt x="457235" y="433101"/>
                    <a:pt x="450945" y="435440"/>
                    <a:pt x="479999" y="239327"/>
                  </a:cubicBezTo>
                  <a:cubicBezTo>
                    <a:pt x="481712" y="227762"/>
                    <a:pt x="491187" y="218411"/>
                    <a:pt x="499454" y="210144"/>
                  </a:cubicBezTo>
                  <a:cubicBezTo>
                    <a:pt x="521846" y="187752"/>
                    <a:pt x="537782" y="188403"/>
                    <a:pt x="567548" y="180961"/>
                  </a:cubicBezTo>
                  <a:cubicBezTo>
                    <a:pt x="612944" y="184204"/>
                    <a:pt x="659827" y="178714"/>
                    <a:pt x="703735" y="190689"/>
                  </a:cubicBezTo>
                  <a:cubicBezTo>
                    <a:pt x="715014" y="193765"/>
                    <a:pt x="684703" y="204344"/>
                    <a:pt x="674552" y="210144"/>
                  </a:cubicBezTo>
                  <a:cubicBezTo>
                    <a:pt x="661961" y="217338"/>
                    <a:pt x="648611" y="223114"/>
                    <a:pt x="635641" y="229599"/>
                  </a:cubicBezTo>
                  <a:lnTo>
                    <a:pt x="577275" y="287965"/>
                  </a:lnTo>
                  <a:cubicBezTo>
                    <a:pt x="570790" y="294450"/>
                    <a:pt x="562907" y="299790"/>
                    <a:pt x="557820" y="307421"/>
                  </a:cubicBezTo>
                  <a:lnTo>
                    <a:pt x="518909" y="365787"/>
                  </a:lnTo>
                  <a:cubicBezTo>
                    <a:pt x="515667" y="382000"/>
                    <a:pt x="513192" y="398385"/>
                    <a:pt x="509182" y="414425"/>
                  </a:cubicBezTo>
                  <a:cubicBezTo>
                    <a:pt x="506695" y="424373"/>
                    <a:pt x="499454" y="433354"/>
                    <a:pt x="499454" y="443608"/>
                  </a:cubicBezTo>
                  <a:cubicBezTo>
                    <a:pt x="499454" y="515018"/>
                    <a:pt x="505939" y="586280"/>
                    <a:pt x="509182" y="657616"/>
                  </a:cubicBezTo>
                  <a:cubicBezTo>
                    <a:pt x="519316" y="637347"/>
                    <a:pt x="526873" y="611982"/>
                    <a:pt x="548092" y="599250"/>
                  </a:cubicBezTo>
                  <a:cubicBezTo>
                    <a:pt x="556885" y="593974"/>
                    <a:pt x="567547" y="592765"/>
                    <a:pt x="577275" y="589523"/>
                  </a:cubicBezTo>
                  <a:cubicBezTo>
                    <a:pt x="612943" y="596008"/>
                    <a:pt x="648832" y="601382"/>
                    <a:pt x="684280" y="608978"/>
                  </a:cubicBezTo>
                  <a:cubicBezTo>
                    <a:pt x="694306" y="611126"/>
                    <a:pt x="703604" y="615889"/>
                    <a:pt x="713463" y="618706"/>
                  </a:cubicBezTo>
                  <a:cubicBezTo>
                    <a:pt x="726318" y="622379"/>
                    <a:pt x="739403" y="625191"/>
                    <a:pt x="752373" y="628433"/>
                  </a:cubicBezTo>
                  <a:cubicBezTo>
                    <a:pt x="845926" y="721991"/>
                    <a:pt x="773146" y="639753"/>
                    <a:pt x="460543" y="657616"/>
                  </a:cubicBezTo>
                  <a:cubicBezTo>
                    <a:pt x="450306" y="658201"/>
                    <a:pt x="441088" y="664101"/>
                    <a:pt x="431360" y="667344"/>
                  </a:cubicBezTo>
                  <a:cubicBezTo>
                    <a:pt x="424162" y="678141"/>
                    <a:pt x="392469" y="709045"/>
                    <a:pt x="421633" y="725710"/>
                  </a:cubicBezTo>
                  <a:cubicBezTo>
                    <a:pt x="438758" y="735496"/>
                    <a:pt x="442709" y="754893"/>
                    <a:pt x="431360" y="73543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 dirty="0"/>
            </a:p>
          </p:txBody>
        </p:sp>
        <p:sp>
          <p:nvSpPr>
            <p:cNvPr id="9" name="Freeform 19"/>
            <p:cNvSpPr/>
            <p:nvPr/>
          </p:nvSpPr>
          <p:spPr>
            <a:xfrm>
              <a:off x="3715501" y="5531603"/>
              <a:ext cx="857123" cy="683366"/>
            </a:xfrm>
            <a:custGeom>
              <a:avLst/>
              <a:gdLst>
                <a:gd name="connsiteX0" fmla="*/ 431360 w 845926"/>
                <a:gd name="connsiteY0" fmla="*/ 735438 h 754893"/>
                <a:gd name="connsiteX1" fmla="*/ 353539 w 845926"/>
                <a:gd name="connsiteY1" fmla="*/ 608978 h 754893"/>
                <a:gd name="connsiteX2" fmla="*/ 285445 w 845926"/>
                <a:gd name="connsiteY2" fmla="*/ 531157 h 754893"/>
                <a:gd name="connsiteX3" fmla="*/ 256263 w 845926"/>
                <a:gd name="connsiteY3" fmla="*/ 521429 h 754893"/>
                <a:gd name="connsiteX4" fmla="*/ 207624 w 845926"/>
                <a:gd name="connsiteY4" fmla="*/ 492246 h 754893"/>
                <a:gd name="connsiteX5" fmla="*/ 51982 w 845926"/>
                <a:gd name="connsiteY5" fmla="*/ 482519 h 754893"/>
                <a:gd name="connsiteX6" fmla="*/ 256263 w 845926"/>
                <a:gd name="connsiteY6" fmla="*/ 492246 h 754893"/>
                <a:gd name="connsiteX7" fmla="*/ 314628 w 845926"/>
                <a:gd name="connsiteY7" fmla="*/ 511702 h 754893"/>
                <a:gd name="connsiteX8" fmla="*/ 343811 w 845926"/>
                <a:gd name="connsiteY8" fmla="*/ 521429 h 754893"/>
                <a:gd name="connsiteX9" fmla="*/ 382722 w 845926"/>
                <a:gd name="connsiteY9" fmla="*/ 560340 h 754893"/>
                <a:gd name="connsiteX10" fmla="*/ 421633 w 845926"/>
                <a:gd name="connsiteY10" fmla="*/ 628433 h 754893"/>
                <a:gd name="connsiteX11" fmla="*/ 441088 w 845926"/>
                <a:gd name="connsiteY11" fmla="*/ 686799 h 754893"/>
                <a:gd name="connsiteX12" fmla="*/ 450816 w 845926"/>
                <a:gd name="connsiteY12" fmla="*/ 725710 h 754893"/>
                <a:gd name="connsiteX13" fmla="*/ 431360 w 845926"/>
                <a:gd name="connsiteY13" fmla="*/ 618706 h 754893"/>
                <a:gd name="connsiteX14" fmla="*/ 411905 w 845926"/>
                <a:gd name="connsiteY14" fmla="*/ 560340 h 754893"/>
                <a:gd name="connsiteX15" fmla="*/ 402177 w 845926"/>
                <a:gd name="connsiteY15" fmla="*/ 501974 h 754893"/>
                <a:gd name="connsiteX16" fmla="*/ 382722 w 845926"/>
                <a:gd name="connsiteY16" fmla="*/ 326876 h 754893"/>
                <a:gd name="connsiteX17" fmla="*/ 363267 w 845926"/>
                <a:gd name="connsiteY17" fmla="*/ 239327 h 754893"/>
                <a:gd name="connsiteX18" fmla="*/ 353539 w 845926"/>
                <a:gd name="connsiteY18" fmla="*/ 190689 h 754893"/>
                <a:gd name="connsiteX19" fmla="*/ 363267 w 845926"/>
                <a:gd name="connsiteY19" fmla="*/ 15591 h 754893"/>
                <a:gd name="connsiteX20" fmla="*/ 411905 w 845926"/>
                <a:gd name="connsiteY20" fmla="*/ 25319 h 754893"/>
                <a:gd name="connsiteX21" fmla="*/ 431360 w 845926"/>
                <a:gd name="connsiteY21" fmla="*/ 112867 h 754893"/>
                <a:gd name="connsiteX22" fmla="*/ 450816 w 845926"/>
                <a:gd name="connsiteY22" fmla="*/ 385242 h 754893"/>
                <a:gd name="connsiteX23" fmla="*/ 460543 w 845926"/>
                <a:gd name="connsiteY23" fmla="*/ 424153 h 754893"/>
                <a:gd name="connsiteX24" fmla="*/ 470271 w 845926"/>
                <a:gd name="connsiteY24" fmla="*/ 472791 h 754893"/>
                <a:gd name="connsiteX25" fmla="*/ 479999 w 845926"/>
                <a:gd name="connsiteY25" fmla="*/ 511702 h 754893"/>
                <a:gd name="connsiteX26" fmla="*/ 489726 w 845926"/>
                <a:gd name="connsiteY26" fmla="*/ 579795 h 754893"/>
                <a:gd name="connsiteX27" fmla="*/ 509182 w 845926"/>
                <a:gd name="connsiteY27" fmla="*/ 647889 h 754893"/>
                <a:gd name="connsiteX28" fmla="*/ 518909 w 845926"/>
                <a:gd name="connsiteY28" fmla="*/ 696527 h 754893"/>
                <a:gd name="connsiteX29" fmla="*/ 509182 w 845926"/>
                <a:gd name="connsiteY29" fmla="*/ 745165 h 754893"/>
                <a:gd name="connsiteX30" fmla="*/ 499454 w 845926"/>
                <a:gd name="connsiteY30" fmla="*/ 696527 h 754893"/>
                <a:gd name="connsiteX31" fmla="*/ 470271 w 845926"/>
                <a:gd name="connsiteY31" fmla="*/ 589523 h 754893"/>
                <a:gd name="connsiteX32" fmla="*/ 479999 w 845926"/>
                <a:gd name="connsiteY32" fmla="*/ 239327 h 754893"/>
                <a:gd name="connsiteX33" fmla="*/ 499454 w 845926"/>
                <a:gd name="connsiteY33" fmla="*/ 210144 h 754893"/>
                <a:gd name="connsiteX34" fmla="*/ 567548 w 845926"/>
                <a:gd name="connsiteY34" fmla="*/ 180961 h 754893"/>
                <a:gd name="connsiteX35" fmla="*/ 703735 w 845926"/>
                <a:gd name="connsiteY35" fmla="*/ 190689 h 754893"/>
                <a:gd name="connsiteX36" fmla="*/ 674552 w 845926"/>
                <a:gd name="connsiteY36" fmla="*/ 210144 h 754893"/>
                <a:gd name="connsiteX37" fmla="*/ 635641 w 845926"/>
                <a:gd name="connsiteY37" fmla="*/ 229599 h 754893"/>
                <a:gd name="connsiteX38" fmla="*/ 577275 w 845926"/>
                <a:gd name="connsiteY38" fmla="*/ 287965 h 754893"/>
                <a:gd name="connsiteX39" fmla="*/ 557820 w 845926"/>
                <a:gd name="connsiteY39" fmla="*/ 307421 h 754893"/>
                <a:gd name="connsiteX40" fmla="*/ 518909 w 845926"/>
                <a:gd name="connsiteY40" fmla="*/ 365787 h 754893"/>
                <a:gd name="connsiteX41" fmla="*/ 509182 w 845926"/>
                <a:gd name="connsiteY41" fmla="*/ 414425 h 754893"/>
                <a:gd name="connsiteX42" fmla="*/ 499454 w 845926"/>
                <a:gd name="connsiteY42" fmla="*/ 443608 h 754893"/>
                <a:gd name="connsiteX43" fmla="*/ 509182 w 845926"/>
                <a:gd name="connsiteY43" fmla="*/ 657616 h 754893"/>
                <a:gd name="connsiteX44" fmla="*/ 548092 w 845926"/>
                <a:gd name="connsiteY44" fmla="*/ 599250 h 754893"/>
                <a:gd name="connsiteX45" fmla="*/ 577275 w 845926"/>
                <a:gd name="connsiteY45" fmla="*/ 589523 h 754893"/>
                <a:gd name="connsiteX46" fmla="*/ 684280 w 845926"/>
                <a:gd name="connsiteY46" fmla="*/ 608978 h 754893"/>
                <a:gd name="connsiteX47" fmla="*/ 713463 w 845926"/>
                <a:gd name="connsiteY47" fmla="*/ 618706 h 754893"/>
                <a:gd name="connsiteX48" fmla="*/ 752373 w 845926"/>
                <a:gd name="connsiteY48" fmla="*/ 628433 h 754893"/>
                <a:gd name="connsiteX49" fmla="*/ 460543 w 845926"/>
                <a:gd name="connsiteY49" fmla="*/ 657616 h 754893"/>
                <a:gd name="connsiteX50" fmla="*/ 431360 w 845926"/>
                <a:gd name="connsiteY50" fmla="*/ 667344 h 754893"/>
                <a:gd name="connsiteX51" fmla="*/ 421633 w 845926"/>
                <a:gd name="connsiteY51" fmla="*/ 725710 h 754893"/>
                <a:gd name="connsiteX52" fmla="*/ 431360 w 845926"/>
                <a:gd name="connsiteY52" fmla="*/ 735438 h 75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45926" h="754893">
                  <a:moveTo>
                    <a:pt x="431360" y="735438"/>
                  </a:moveTo>
                  <a:cubicBezTo>
                    <a:pt x="420011" y="715983"/>
                    <a:pt x="447360" y="749709"/>
                    <a:pt x="353539" y="608978"/>
                  </a:cubicBezTo>
                  <a:cubicBezTo>
                    <a:pt x="324354" y="565201"/>
                    <a:pt x="325978" y="551424"/>
                    <a:pt x="285445" y="531157"/>
                  </a:cubicBezTo>
                  <a:cubicBezTo>
                    <a:pt x="276274" y="526571"/>
                    <a:pt x="265990" y="524672"/>
                    <a:pt x="256263" y="521429"/>
                  </a:cubicBezTo>
                  <a:cubicBezTo>
                    <a:pt x="238194" y="503361"/>
                    <a:pt x="235850" y="495217"/>
                    <a:pt x="207624" y="492246"/>
                  </a:cubicBezTo>
                  <a:cubicBezTo>
                    <a:pt x="155928" y="486804"/>
                    <a:pt x="0" y="482519"/>
                    <a:pt x="51982" y="482519"/>
                  </a:cubicBezTo>
                  <a:cubicBezTo>
                    <a:pt x="120153" y="482519"/>
                    <a:pt x="188169" y="489004"/>
                    <a:pt x="256263" y="492246"/>
                  </a:cubicBezTo>
                  <a:lnTo>
                    <a:pt x="314628" y="511702"/>
                  </a:lnTo>
                  <a:lnTo>
                    <a:pt x="343811" y="521429"/>
                  </a:lnTo>
                  <a:cubicBezTo>
                    <a:pt x="356781" y="534399"/>
                    <a:pt x="372547" y="545078"/>
                    <a:pt x="382722" y="560340"/>
                  </a:cubicBezTo>
                  <a:cubicBezTo>
                    <a:pt x="400268" y="586659"/>
                    <a:pt x="409293" y="597584"/>
                    <a:pt x="421633" y="628433"/>
                  </a:cubicBezTo>
                  <a:cubicBezTo>
                    <a:pt x="429249" y="647474"/>
                    <a:pt x="436114" y="666904"/>
                    <a:pt x="441088" y="686799"/>
                  </a:cubicBezTo>
                  <a:cubicBezTo>
                    <a:pt x="444331" y="699769"/>
                    <a:pt x="452707" y="738945"/>
                    <a:pt x="450816" y="725710"/>
                  </a:cubicBezTo>
                  <a:cubicBezTo>
                    <a:pt x="445689" y="689822"/>
                    <a:pt x="439663" y="653995"/>
                    <a:pt x="431360" y="618706"/>
                  </a:cubicBezTo>
                  <a:cubicBezTo>
                    <a:pt x="426663" y="598743"/>
                    <a:pt x="415277" y="580569"/>
                    <a:pt x="411905" y="560340"/>
                  </a:cubicBezTo>
                  <a:cubicBezTo>
                    <a:pt x="408662" y="540885"/>
                    <a:pt x="404623" y="521545"/>
                    <a:pt x="402177" y="501974"/>
                  </a:cubicBezTo>
                  <a:cubicBezTo>
                    <a:pt x="390571" y="409125"/>
                    <a:pt x="395913" y="412613"/>
                    <a:pt x="382722" y="326876"/>
                  </a:cubicBezTo>
                  <a:cubicBezTo>
                    <a:pt x="375390" y="279220"/>
                    <a:pt x="372946" y="282884"/>
                    <a:pt x="363267" y="239327"/>
                  </a:cubicBezTo>
                  <a:cubicBezTo>
                    <a:pt x="359680" y="223187"/>
                    <a:pt x="356782" y="206902"/>
                    <a:pt x="353539" y="190689"/>
                  </a:cubicBezTo>
                  <a:cubicBezTo>
                    <a:pt x="356782" y="132323"/>
                    <a:pt x="343812" y="70714"/>
                    <a:pt x="363267" y="15591"/>
                  </a:cubicBezTo>
                  <a:cubicBezTo>
                    <a:pt x="368770" y="0"/>
                    <a:pt x="402424" y="11774"/>
                    <a:pt x="411905" y="25319"/>
                  </a:cubicBezTo>
                  <a:cubicBezTo>
                    <a:pt x="429048" y="49810"/>
                    <a:pt x="424875" y="83684"/>
                    <a:pt x="431360" y="112867"/>
                  </a:cubicBezTo>
                  <a:cubicBezTo>
                    <a:pt x="435291" y="183631"/>
                    <a:pt x="439510" y="306101"/>
                    <a:pt x="450816" y="385242"/>
                  </a:cubicBezTo>
                  <a:cubicBezTo>
                    <a:pt x="452707" y="398477"/>
                    <a:pt x="457643" y="411102"/>
                    <a:pt x="460543" y="424153"/>
                  </a:cubicBezTo>
                  <a:cubicBezTo>
                    <a:pt x="464130" y="440293"/>
                    <a:pt x="466684" y="456651"/>
                    <a:pt x="470271" y="472791"/>
                  </a:cubicBezTo>
                  <a:cubicBezTo>
                    <a:pt x="473171" y="485842"/>
                    <a:pt x="477607" y="498548"/>
                    <a:pt x="479999" y="511702"/>
                  </a:cubicBezTo>
                  <a:cubicBezTo>
                    <a:pt x="484100" y="534260"/>
                    <a:pt x="485625" y="557237"/>
                    <a:pt x="489726" y="579795"/>
                  </a:cubicBezTo>
                  <a:cubicBezTo>
                    <a:pt x="501857" y="646518"/>
                    <a:pt x="495290" y="592321"/>
                    <a:pt x="509182" y="647889"/>
                  </a:cubicBezTo>
                  <a:cubicBezTo>
                    <a:pt x="513192" y="663929"/>
                    <a:pt x="515667" y="680314"/>
                    <a:pt x="518909" y="696527"/>
                  </a:cubicBezTo>
                  <a:cubicBezTo>
                    <a:pt x="515667" y="712740"/>
                    <a:pt x="525716" y="745165"/>
                    <a:pt x="509182" y="745165"/>
                  </a:cubicBezTo>
                  <a:cubicBezTo>
                    <a:pt x="492648" y="745165"/>
                    <a:pt x="502412" y="712794"/>
                    <a:pt x="499454" y="696527"/>
                  </a:cubicBezTo>
                  <a:cubicBezTo>
                    <a:pt x="484755" y="615687"/>
                    <a:pt x="498910" y="661122"/>
                    <a:pt x="470271" y="589523"/>
                  </a:cubicBezTo>
                  <a:cubicBezTo>
                    <a:pt x="457235" y="433101"/>
                    <a:pt x="450945" y="435440"/>
                    <a:pt x="479999" y="239327"/>
                  </a:cubicBezTo>
                  <a:cubicBezTo>
                    <a:pt x="481712" y="227762"/>
                    <a:pt x="491187" y="218411"/>
                    <a:pt x="499454" y="210144"/>
                  </a:cubicBezTo>
                  <a:cubicBezTo>
                    <a:pt x="521846" y="187752"/>
                    <a:pt x="537782" y="188403"/>
                    <a:pt x="567548" y="180961"/>
                  </a:cubicBezTo>
                  <a:cubicBezTo>
                    <a:pt x="612944" y="184204"/>
                    <a:pt x="659827" y="178714"/>
                    <a:pt x="703735" y="190689"/>
                  </a:cubicBezTo>
                  <a:cubicBezTo>
                    <a:pt x="715014" y="193765"/>
                    <a:pt x="684703" y="204344"/>
                    <a:pt x="674552" y="210144"/>
                  </a:cubicBezTo>
                  <a:cubicBezTo>
                    <a:pt x="661961" y="217338"/>
                    <a:pt x="648611" y="223114"/>
                    <a:pt x="635641" y="229599"/>
                  </a:cubicBezTo>
                  <a:lnTo>
                    <a:pt x="577275" y="287965"/>
                  </a:lnTo>
                  <a:cubicBezTo>
                    <a:pt x="570790" y="294450"/>
                    <a:pt x="562907" y="299790"/>
                    <a:pt x="557820" y="307421"/>
                  </a:cubicBezTo>
                  <a:lnTo>
                    <a:pt x="518909" y="365787"/>
                  </a:lnTo>
                  <a:cubicBezTo>
                    <a:pt x="515667" y="382000"/>
                    <a:pt x="513192" y="398385"/>
                    <a:pt x="509182" y="414425"/>
                  </a:cubicBezTo>
                  <a:cubicBezTo>
                    <a:pt x="506695" y="424373"/>
                    <a:pt x="499454" y="433354"/>
                    <a:pt x="499454" y="443608"/>
                  </a:cubicBezTo>
                  <a:cubicBezTo>
                    <a:pt x="499454" y="515018"/>
                    <a:pt x="505939" y="586280"/>
                    <a:pt x="509182" y="657616"/>
                  </a:cubicBezTo>
                  <a:cubicBezTo>
                    <a:pt x="519316" y="637347"/>
                    <a:pt x="526873" y="611982"/>
                    <a:pt x="548092" y="599250"/>
                  </a:cubicBezTo>
                  <a:cubicBezTo>
                    <a:pt x="556885" y="593974"/>
                    <a:pt x="567547" y="592765"/>
                    <a:pt x="577275" y="589523"/>
                  </a:cubicBezTo>
                  <a:cubicBezTo>
                    <a:pt x="612943" y="596008"/>
                    <a:pt x="648832" y="601382"/>
                    <a:pt x="684280" y="608978"/>
                  </a:cubicBezTo>
                  <a:cubicBezTo>
                    <a:pt x="694306" y="611126"/>
                    <a:pt x="703604" y="615889"/>
                    <a:pt x="713463" y="618706"/>
                  </a:cubicBezTo>
                  <a:cubicBezTo>
                    <a:pt x="726318" y="622379"/>
                    <a:pt x="739403" y="625191"/>
                    <a:pt x="752373" y="628433"/>
                  </a:cubicBezTo>
                  <a:cubicBezTo>
                    <a:pt x="845926" y="721991"/>
                    <a:pt x="773146" y="639753"/>
                    <a:pt x="460543" y="657616"/>
                  </a:cubicBezTo>
                  <a:cubicBezTo>
                    <a:pt x="450306" y="658201"/>
                    <a:pt x="441088" y="664101"/>
                    <a:pt x="431360" y="667344"/>
                  </a:cubicBezTo>
                  <a:cubicBezTo>
                    <a:pt x="424162" y="678141"/>
                    <a:pt x="392469" y="709045"/>
                    <a:pt x="421633" y="725710"/>
                  </a:cubicBezTo>
                  <a:cubicBezTo>
                    <a:pt x="438758" y="735496"/>
                    <a:pt x="442709" y="754893"/>
                    <a:pt x="431360" y="73543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 dirty="0"/>
            </a:p>
          </p:txBody>
        </p:sp>
        <p:sp>
          <p:nvSpPr>
            <p:cNvPr id="10" name="Freeform 19"/>
            <p:cNvSpPr/>
            <p:nvPr/>
          </p:nvSpPr>
          <p:spPr>
            <a:xfrm>
              <a:off x="5071828" y="5603155"/>
              <a:ext cx="857123" cy="683365"/>
            </a:xfrm>
            <a:custGeom>
              <a:avLst/>
              <a:gdLst>
                <a:gd name="connsiteX0" fmla="*/ 431360 w 845926"/>
                <a:gd name="connsiteY0" fmla="*/ 735438 h 754893"/>
                <a:gd name="connsiteX1" fmla="*/ 353539 w 845926"/>
                <a:gd name="connsiteY1" fmla="*/ 608978 h 754893"/>
                <a:gd name="connsiteX2" fmla="*/ 285445 w 845926"/>
                <a:gd name="connsiteY2" fmla="*/ 531157 h 754893"/>
                <a:gd name="connsiteX3" fmla="*/ 256263 w 845926"/>
                <a:gd name="connsiteY3" fmla="*/ 521429 h 754893"/>
                <a:gd name="connsiteX4" fmla="*/ 207624 w 845926"/>
                <a:gd name="connsiteY4" fmla="*/ 492246 h 754893"/>
                <a:gd name="connsiteX5" fmla="*/ 51982 w 845926"/>
                <a:gd name="connsiteY5" fmla="*/ 482519 h 754893"/>
                <a:gd name="connsiteX6" fmla="*/ 256263 w 845926"/>
                <a:gd name="connsiteY6" fmla="*/ 492246 h 754893"/>
                <a:gd name="connsiteX7" fmla="*/ 314628 w 845926"/>
                <a:gd name="connsiteY7" fmla="*/ 511702 h 754893"/>
                <a:gd name="connsiteX8" fmla="*/ 343811 w 845926"/>
                <a:gd name="connsiteY8" fmla="*/ 521429 h 754893"/>
                <a:gd name="connsiteX9" fmla="*/ 382722 w 845926"/>
                <a:gd name="connsiteY9" fmla="*/ 560340 h 754893"/>
                <a:gd name="connsiteX10" fmla="*/ 421633 w 845926"/>
                <a:gd name="connsiteY10" fmla="*/ 628433 h 754893"/>
                <a:gd name="connsiteX11" fmla="*/ 441088 w 845926"/>
                <a:gd name="connsiteY11" fmla="*/ 686799 h 754893"/>
                <a:gd name="connsiteX12" fmla="*/ 450816 w 845926"/>
                <a:gd name="connsiteY12" fmla="*/ 725710 h 754893"/>
                <a:gd name="connsiteX13" fmla="*/ 431360 w 845926"/>
                <a:gd name="connsiteY13" fmla="*/ 618706 h 754893"/>
                <a:gd name="connsiteX14" fmla="*/ 411905 w 845926"/>
                <a:gd name="connsiteY14" fmla="*/ 560340 h 754893"/>
                <a:gd name="connsiteX15" fmla="*/ 402177 w 845926"/>
                <a:gd name="connsiteY15" fmla="*/ 501974 h 754893"/>
                <a:gd name="connsiteX16" fmla="*/ 382722 w 845926"/>
                <a:gd name="connsiteY16" fmla="*/ 326876 h 754893"/>
                <a:gd name="connsiteX17" fmla="*/ 363267 w 845926"/>
                <a:gd name="connsiteY17" fmla="*/ 239327 h 754893"/>
                <a:gd name="connsiteX18" fmla="*/ 353539 w 845926"/>
                <a:gd name="connsiteY18" fmla="*/ 190689 h 754893"/>
                <a:gd name="connsiteX19" fmla="*/ 363267 w 845926"/>
                <a:gd name="connsiteY19" fmla="*/ 15591 h 754893"/>
                <a:gd name="connsiteX20" fmla="*/ 411905 w 845926"/>
                <a:gd name="connsiteY20" fmla="*/ 25319 h 754893"/>
                <a:gd name="connsiteX21" fmla="*/ 431360 w 845926"/>
                <a:gd name="connsiteY21" fmla="*/ 112867 h 754893"/>
                <a:gd name="connsiteX22" fmla="*/ 450816 w 845926"/>
                <a:gd name="connsiteY22" fmla="*/ 385242 h 754893"/>
                <a:gd name="connsiteX23" fmla="*/ 460543 w 845926"/>
                <a:gd name="connsiteY23" fmla="*/ 424153 h 754893"/>
                <a:gd name="connsiteX24" fmla="*/ 470271 w 845926"/>
                <a:gd name="connsiteY24" fmla="*/ 472791 h 754893"/>
                <a:gd name="connsiteX25" fmla="*/ 479999 w 845926"/>
                <a:gd name="connsiteY25" fmla="*/ 511702 h 754893"/>
                <a:gd name="connsiteX26" fmla="*/ 489726 w 845926"/>
                <a:gd name="connsiteY26" fmla="*/ 579795 h 754893"/>
                <a:gd name="connsiteX27" fmla="*/ 509182 w 845926"/>
                <a:gd name="connsiteY27" fmla="*/ 647889 h 754893"/>
                <a:gd name="connsiteX28" fmla="*/ 518909 w 845926"/>
                <a:gd name="connsiteY28" fmla="*/ 696527 h 754893"/>
                <a:gd name="connsiteX29" fmla="*/ 509182 w 845926"/>
                <a:gd name="connsiteY29" fmla="*/ 745165 h 754893"/>
                <a:gd name="connsiteX30" fmla="*/ 499454 w 845926"/>
                <a:gd name="connsiteY30" fmla="*/ 696527 h 754893"/>
                <a:gd name="connsiteX31" fmla="*/ 470271 w 845926"/>
                <a:gd name="connsiteY31" fmla="*/ 589523 h 754893"/>
                <a:gd name="connsiteX32" fmla="*/ 479999 w 845926"/>
                <a:gd name="connsiteY32" fmla="*/ 239327 h 754893"/>
                <a:gd name="connsiteX33" fmla="*/ 499454 w 845926"/>
                <a:gd name="connsiteY33" fmla="*/ 210144 h 754893"/>
                <a:gd name="connsiteX34" fmla="*/ 567548 w 845926"/>
                <a:gd name="connsiteY34" fmla="*/ 180961 h 754893"/>
                <a:gd name="connsiteX35" fmla="*/ 703735 w 845926"/>
                <a:gd name="connsiteY35" fmla="*/ 190689 h 754893"/>
                <a:gd name="connsiteX36" fmla="*/ 674552 w 845926"/>
                <a:gd name="connsiteY36" fmla="*/ 210144 h 754893"/>
                <a:gd name="connsiteX37" fmla="*/ 635641 w 845926"/>
                <a:gd name="connsiteY37" fmla="*/ 229599 h 754893"/>
                <a:gd name="connsiteX38" fmla="*/ 577275 w 845926"/>
                <a:gd name="connsiteY38" fmla="*/ 287965 h 754893"/>
                <a:gd name="connsiteX39" fmla="*/ 557820 w 845926"/>
                <a:gd name="connsiteY39" fmla="*/ 307421 h 754893"/>
                <a:gd name="connsiteX40" fmla="*/ 518909 w 845926"/>
                <a:gd name="connsiteY40" fmla="*/ 365787 h 754893"/>
                <a:gd name="connsiteX41" fmla="*/ 509182 w 845926"/>
                <a:gd name="connsiteY41" fmla="*/ 414425 h 754893"/>
                <a:gd name="connsiteX42" fmla="*/ 499454 w 845926"/>
                <a:gd name="connsiteY42" fmla="*/ 443608 h 754893"/>
                <a:gd name="connsiteX43" fmla="*/ 509182 w 845926"/>
                <a:gd name="connsiteY43" fmla="*/ 657616 h 754893"/>
                <a:gd name="connsiteX44" fmla="*/ 548092 w 845926"/>
                <a:gd name="connsiteY44" fmla="*/ 599250 h 754893"/>
                <a:gd name="connsiteX45" fmla="*/ 577275 w 845926"/>
                <a:gd name="connsiteY45" fmla="*/ 589523 h 754893"/>
                <a:gd name="connsiteX46" fmla="*/ 684280 w 845926"/>
                <a:gd name="connsiteY46" fmla="*/ 608978 h 754893"/>
                <a:gd name="connsiteX47" fmla="*/ 713463 w 845926"/>
                <a:gd name="connsiteY47" fmla="*/ 618706 h 754893"/>
                <a:gd name="connsiteX48" fmla="*/ 752373 w 845926"/>
                <a:gd name="connsiteY48" fmla="*/ 628433 h 754893"/>
                <a:gd name="connsiteX49" fmla="*/ 460543 w 845926"/>
                <a:gd name="connsiteY49" fmla="*/ 657616 h 754893"/>
                <a:gd name="connsiteX50" fmla="*/ 431360 w 845926"/>
                <a:gd name="connsiteY50" fmla="*/ 667344 h 754893"/>
                <a:gd name="connsiteX51" fmla="*/ 421633 w 845926"/>
                <a:gd name="connsiteY51" fmla="*/ 725710 h 754893"/>
                <a:gd name="connsiteX52" fmla="*/ 431360 w 845926"/>
                <a:gd name="connsiteY52" fmla="*/ 735438 h 75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45926" h="754893">
                  <a:moveTo>
                    <a:pt x="431360" y="735438"/>
                  </a:moveTo>
                  <a:cubicBezTo>
                    <a:pt x="420011" y="715983"/>
                    <a:pt x="447360" y="749709"/>
                    <a:pt x="353539" y="608978"/>
                  </a:cubicBezTo>
                  <a:cubicBezTo>
                    <a:pt x="324354" y="565201"/>
                    <a:pt x="325978" y="551424"/>
                    <a:pt x="285445" y="531157"/>
                  </a:cubicBezTo>
                  <a:cubicBezTo>
                    <a:pt x="276274" y="526571"/>
                    <a:pt x="265990" y="524672"/>
                    <a:pt x="256263" y="521429"/>
                  </a:cubicBezTo>
                  <a:cubicBezTo>
                    <a:pt x="238194" y="503361"/>
                    <a:pt x="235850" y="495217"/>
                    <a:pt x="207624" y="492246"/>
                  </a:cubicBezTo>
                  <a:cubicBezTo>
                    <a:pt x="155928" y="486804"/>
                    <a:pt x="0" y="482519"/>
                    <a:pt x="51982" y="482519"/>
                  </a:cubicBezTo>
                  <a:cubicBezTo>
                    <a:pt x="120153" y="482519"/>
                    <a:pt x="188169" y="489004"/>
                    <a:pt x="256263" y="492246"/>
                  </a:cubicBezTo>
                  <a:lnTo>
                    <a:pt x="314628" y="511702"/>
                  </a:lnTo>
                  <a:lnTo>
                    <a:pt x="343811" y="521429"/>
                  </a:lnTo>
                  <a:cubicBezTo>
                    <a:pt x="356781" y="534399"/>
                    <a:pt x="372547" y="545078"/>
                    <a:pt x="382722" y="560340"/>
                  </a:cubicBezTo>
                  <a:cubicBezTo>
                    <a:pt x="400268" y="586659"/>
                    <a:pt x="409293" y="597584"/>
                    <a:pt x="421633" y="628433"/>
                  </a:cubicBezTo>
                  <a:cubicBezTo>
                    <a:pt x="429249" y="647474"/>
                    <a:pt x="436114" y="666904"/>
                    <a:pt x="441088" y="686799"/>
                  </a:cubicBezTo>
                  <a:cubicBezTo>
                    <a:pt x="444331" y="699769"/>
                    <a:pt x="452707" y="738945"/>
                    <a:pt x="450816" y="725710"/>
                  </a:cubicBezTo>
                  <a:cubicBezTo>
                    <a:pt x="445689" y="689822"/>
                    <a:pt x="439663" y="653995"/>
                    <a:pt x="431360" y="618706"/>
                  </a:cubicBezTo>
                  <a:cubicBezTo>
                    <a:pt x="426663" y="598743"/>
                    <a:pt x="415277" y="580569"/>
                    <a:pt x="411905" y="560340"/>
                  </a:cubicBezTo>
                  <a:cubicBezTo>
                    <a:pt x="408662" y="540885"/>
                    <a:pt x="404623" y="521545"/>
                    <a:pt x="402177" y="501974"/>
                  </a:cubicBezTo>
                  <a:cubicBezTo>
                    <a:pt x="390571" y="409125"/>
                    <a:pt x="395913" y="412613"/>
                    <a:pt x="382722" y="326876"/>
                  </a:cubicBezTo>
                  <a:cubicBezTo>
                    <a:pt x="375390" y="279220"/>
                    <a:pt x="372946" y="282884"/>
                    <a:pt x="363267" y="239327"/>
                  </a:cubicBezTo>
                  <a:cubicBezTo>
                    <a:pt x="359680" y="223187"/>
                    <a:pt x="356782" y="206902"/>
                    <a:pt x="353539" y="190689"/>
                  </a:cubicBezTo>
                  <a:cubicBezTo>
                    <a:pt x="356782" y="132323"/>
                    <a:pt x="343812" y="70714"/>
                    <a:pt x="363267" y="15591"/>
                  </a:cubicBezTo>
                  <a:cubicBezTo>
                    <a:pt x="368770" y="0"/>
                    <a:pt x="402424" y="11774"/>
                    <a:pt x="411905" y="25319"/>
                  </a:cubicBezTo>
                  <a:cubicBezTo>
                    <a:pt x="429048" y="49810"/>
                    <a:pt x="424875" y="83684"/>
                    <a:pt x="431360" y="112867"/>
                  </a:cubicBezTo>
                  <a:cubicBezTo>
                    <a:pt x="435291" y="183631"/>
                    <a:pt x="439510" y="306101"/>
                    <a:pt x="450816" y="385242"/>
                  </a:cubicBezTo>
                  <a:cubicBezTo>
                    <a:pt x="452707" y="398477"/>
                    <a:pt x="457643" y="411102"/>
                    <a:pt x="460543" y="424153"/>
                  </a:cubicBezTo>
                  <a:cubicBezTo>
                    <a:pt x="464130" y="440293"/>
                    <a:pt x="466684" y="456651"/>
                    <a:pt x="470271" y="472791"/>
                  </a:cubicBezTo>
                  <a:cubicBezTo>
                    <a:pt x="473171" y="485842"/>
                    <a:pt x="477607" y="498548"/>
                    <a:pt x="479999" y="511702"/>
                  </a:cubicBezTo>
                  <a:cubicBezTo>
                    <a:pt x="484100" y="534260"/>
                    <a:pt x="485625" y="557237"/>
                    <a:pt x="489726" y="579795"/>
                  </a:cubicBezTo>
                  <a:cubicBezTo>
                    <a:pt x="501857" y="646518"/>
                    <a:pt x="495290" y="592321"/>
                    <a:pt x="509182" y="647889"/>
                  </a:cubicBezTo>
                  <a:cubicBezTo>
                    <a:pt x="513192" y="663929"/>
                    <a:pt x="515667" y="680314"/>
                    <a:pt x="518909" y="696527"/>
                  </a:cubicBezTo>
                  <a:cubicBezTo>
                    <a:pt x="515667" y="712740"/>
                    <a:pt x="525716" y="745165"/>
                    <a:pt x="509182" y="745165"/>
                  </a:cubicBezTo>
                  <a:cubicBezTo>
                    <a:pt x="492648" y="745165"/>
                    <a:pt x="502412" y="712794"/>
                    <a:pt x="499454" y="696527"/>
                  </a:cubicBezTo>
                  <a:cubicBezTo>
                    <a:pt x="484755" y="615687"/>
                    <a:pt x="498910" y="661122"/>
                    <a:pt x="470271" y="589523"/>
                  </a:cubicBezTo>
                  <a:cubicBezTo>
                    <a:pt x="457235" y="433101"/>
                    <a:pt x="450945" y="435440"/>
                    <a:pt x="479999" y="239327"/>
                  </a:cubicBezTo>
                  <a:cubicBezTo>
                    <a:pt x="481712" y="227762"/>
                    <a:pt x="491187" y="218411"/>
                    <a:pt x="499454" y="210144"/>
                  </a:cubicBezTo>
                  <a:cubicBezTo>
                    <a:pt x="521846" y="187752"/>
                    <a:pt x="537782" y="188403"/>
                    <a:pt x="567548" y="180961"/>
                  </a:cubicBezTo>
                  <a:cubicBezTo>
                    <a:pt x="612944" y="184204"/>
                    <a:pt x="659827" y="178714"/>
                    <a:pt x="703735" y="190689"/>
                  </a:cubicBezTo>
                  <a:cubicBezTo>
                    <a:pt x="715014" y="193765"/>
                    <a:pt x="684703" y="204344"/>
                    <a:pt x="674552" y="210144"/>
                  </a:cubicBezTo>
                  <a:cubicBezTo>
                    <a:pt x="661961" y="217338"/>
                    <a:pt x="648611" y="223114"/>
                    <a:pt x="635641" y="229599"/>
                  </a:cubicBezTo>
                  <a:lnTo>
                    <a:pt x="577275" y="287965"/>
                  </a:lnTo>
                  <a:cubicBezTo>
                    <a:pt x="570790" y="294450"/>
                    <a:pt x="562907" y="299790"/>
                    <a:pt x="557820" y="307421"/>
                  </a:cubicBezTo>
                  <a:lnTo>
                    <a:pt x="518909" y="365787"/>
                  </a:lnTo>
                  <a:cubicBezTo>
                    <a:pt x="515667" y="382000"/>
                    <a:pt x="513192" y="398385"/>
                    <a:pt x="509182" y="414425"/>
                  </a:cubicBezTo>
                  <a:cubicBezTo>
                    <a:pt x="506695" y="424373"/>
                    <a:pt x="499454" y="433354"/>
                    <a:pt x="499454" y="443608"/>
                  </a:cubicBezTo>
                  <a:cubicBezTo>
                    <a:pt x="499454" y="515018"/>
                    <a:pt x="505939" y="586280"/>
                    <a:pt x="509182" y="657616"/>
                  </a:cubicBezTo>
                  <a:cubicBezTo>
                    <a:pt x="519316" y="637347"/>
                    <a:pt x="526873" y="611982"/>
                    <a:pt x="548092" y="599250"/>
                  </a:cubicBezTo>
                  <a:cubicBezTo>
                    <a:pt x="556885" y="593974"/>
                    <a:pt x="567547" y="592765"/>
                    <a:pt x="577275" y="589523"/>
                  </a:cubicBezTo>
                  <a:cubicBezTo>
                    <a:pt x="612943" y="596008"/>
                    <a:pt x="648832" y="601382"/>
                    <a:pt x="684280" y="608978"/>
                  </a:cubicBezTo>
                  <a:cubicBezTo>
                    <a:pt x="694306" y="611126"/>
                    <a:pt x="703604" y="615889"/>
                    <a:pt x="713463" y="618706"/>
                  </a:cubicBezTo>
                  <a:cubicBezTo>
                    <a:pt x="726318" y="622379"/>
                    <a:pt x="739403" y="625191"/>
                    <a:pt x="752373" y="628433"/>
                  </a:cubicBezTo>
                  <a:cubicBezTo>
                    <a:pt x="845926" y="721991"/>
                    <a:pt x="773146" y="639753"/>
                    <a:pt x="460543" y="657616"/>
                  </a:cubicBezTo>
                  <a:cubicBezTo>
                    <a:pt x="450306" y="658201"/>
                    <a:pt x="441088" y="664101"/>
                    <a:pt x="431360" y="667344"/>
                  </a:cubicBezTo>
                  <a:cubicBezTo>
                    <a:pt x="424162" y="678141"/>
                    <a:pt x="392469" y="709045"/>
                    <a:pt x="421633" y="725710"/>
                  </a:cubicBezTo>
                  <a:cubicBezTo>
                    <a:pt x="438758" y="735496"/>
                    <a:pt x="442709" y="754893"/>
                    <a:pt x="431360" y="73543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 dirty="0"/>
            </a:p>
          </p:txBody>
        </p:sp>
      </p:grpSp>
      <p:sp>
        <p:nvSpPr>
          <p:cNvPr id="12" name="11 Nube"/>
          <p:cNvSpPr/>
          <p:nvPr/>
        </p:nvSpPr>
        <p:spPr bwMode="auto">
          <a:xfrm>
            <a:off x="2873195" y="2214554"/>
            <a:ext cx="2066466" cy="1309912"/>
          </a:xfrm>
          <a:prstGeom prst="cloud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 dirty="0"/>
          </a:p>
        </p:txBody>
      </p:sp>
      <p:grpSp>
        <p:nvGrpSpPr>
          <p:cNvPr id="13" name="23 Grupo"/>
          <p:cNvGrpSpPr>
            <a:grpSpLocks/>
          </p:cNvGrpSpPr>
          <p:nvPr/>
        </p:nvGrpSpPr>
        <p:grpSpPr bwMode="auto">
          <a:xfrm>
            <a:off x="2571733" y="2982905"/>
            <a:ext cx="2500331" cy="660399"/>
            <a:chOff x="3715501" y="5531603"/>
            <a:chExt cx="2213450" cy="754917"/>
          </a:xfrm>
        </p:grpSpPr>
        <p:sp>
          <p:nvSpPr>
            <p:cNvPr id="14" name="Freeform 19"/>
            <p:cNvSpPr/>
            <p:nvPr/>
          </p:nvSpPr>
          <p:spPr>
            <a:xfrm>
              <a:off x="4144586" y="5531603"/>
              <a:ext cx="857123" cy="683366"/>
            </a:xfrm>
            <a:custGeom>
              <a:avLst/>
              <a:gdLst>
                <a:gd name="connsiteX0" fmla="*/ 431360 w 845926"/>
                <a:gd name="connsiteY0" fmla="*/ 735438 h 754893"/>
                <a:gd name="connsiteX1" fmla="*/ 353539 w 845926"/>
                <a:gd name="connsiteY1" fmla="*/ 608978 h 754893"/>
                <a:gd name="connsiteX2" fmla="*/ 285445 w 845926"/>
                <a:gd name="connsiteY2" fmla="*/ 531157 h 754893"/>
                <a:gd name="connsiteX3" fmla="*/ 256263 w 845926"/>
                <a:gd name="connsiteY3" fmla="*/ 521429 h 754893"/>
                <a:gd name="connsiteX4" fmla="*/ 207624 w 845926"/>
                <a:gd name="connsiteY4" fmla="*/ 492246 h 754893"/>
                <a:gd name="connsiteX5" fmla="*/ 51982 w 845926"/>
                <a:gd name="connsiteY5" fmla="*/ 482519 h 754893"/>
                <a:gd name="connsiteX6" fmla="*/ 256263 w 845926"/>
                <a:gd name="connsiteY6" fmla="*/ 492246 h 754893"/>
                <a:gd name="connsiteX7" fmla="*/ 314628 w 845926"/>
                <a:gd name="connsiteY7" fmla="*/ 511702 h 754893"/>
                <a:gd name="connsiteX8" fmla="*/ 343811 w 845926"/>
                <a:gd name="connsiteY8" fmla="*/ 521429 h 754893"/>
                <a:gd name="connsiteX9" fmla="*/ 382722 w 845926"/>
                <a:gd name="connsiteY9" fmla="*/ 560340 h 754893"/>
                <a:gd name="connsiteX10" fmla="*/ 421633 w 845926"/>
                <a:gd name="connsiteY10" fmla="*/ 628433 h 754893"/>
                <a:gd name="connsiteX11" fmla="*/ 441088 w 845926"/>
                <a:gd name="connsiteY11" fmla="*/ 686799 h 754893"/>
                <a:gd name="connsiteX12" fmla="*/ 450816 w 845926"/>
                <a:gd name="connsiteY12" fmla="*/ 725710 h 754893"/>
                <a:gd name="connsiteX13" fmla="*/ 431360 w 845926"/>
                <a:gd name="connsiteY13" fmla="*/ 618706 h 754893"/>
                <a:gd name="connsiteX14" fmla="*/ 411905 w 845926"/>
                <a:gd name="connsiteY14" fmla="*/ 560340 h 754893"/>
                <a:gd name="connsiteX15" fmla="*/ 402177 w 845926"/>
                <a:gd name="connsiteY15" fmla="*/ 501974 h 754893"/>
                <a:gd name="connsiteX16" fmla="*/ 382722 w 845926"/>
                <a:gd name="connsiteY16" fmla="*/ 326876 h 754893"/>
                <a:gd name="connsiteX17" fmla="*/ 363267 w 845926"/>
                <a:gd name="connsiteY17" fmla="*/ 239327 h 754893"/>
                <a:gd name="connsiteX18" fmla="*/ 353539 w 845926"/>
                <a:gd name="connsiteY18" fmla="*/ 190689 h 754893"/>
                <a:gd name="connsiteX19" fmla="*/ 363267 w 845926"/>
                <a:gd name="connsiteY19" fmla="*/ 15591 h 754893"/>
                <a:gd name="connsiteX20" fmla="*/ 411905 w 845926"/>
                <a:gd name="connsiteY20" fmla="*/ 25319 h 754893"/>
                <a:gd name="connsiteX21" fmla="*/ 431360 w 845926"/>
                <a:gd name="connsiteY21" fmla="*/ 112867 h 754893"/>
                <a:gd name="connsiteX22" fmla="*/ 450816 w 845926"/>
                <a:gd name="connsiteY22" fmla="*/ 385242 h 754893"/>
                <a:gd name="connsiteX23" fmla="*/ 460543 w 845926"/>
                <a:gd name="connsiteY23" fmla="*/ 424153 h 754893"/>
                <a:gd name="connsiteX24" fmla="*/ 470271 w 845926"/>
                <a:gd name="connsiteY24" fmla="*/ 472791 h 754893"/>
                <a:gd name="connsiteX25" fmla="*/ 479999 w 845926"/>
                <a:gd name="connsiteY25" fmla="*/ 511702 h 754893"/>
                <a:gd name="connsiteX26" fmla="*/ 489726 w 845926"/>
                <a:gd name="connsiteY26" fmla="*/ 579795 h 754893"/>
                <a:gd name="connsiteX27" fmla="*/ 509182 w 845926"/>
                <a:gd name="connsiteY27" fmla="*/ 647889 h 754893"/>
                <a:gd name="connsiteX28" fmla="*/ 518909 w 845926"/>
                <a:gd name="connsiteY28" fmla="*/ 696527 h 754893"/>
                <a:gd name="connsiteX29" fmla="*/ 509182 w 845926"/>
                <a:gd name="connsiteY29" fmla="*/ 745165 h 754893"/>
                <a:gd name="connsiteX30" fmla="*/ 499454 w 845926"/>
                <a:gd name="connsiteY30" fmla="*/ 696527 h 754893"/>
                <a:gd name="connsiteX31" fmla="*/ 470271 w 845926"/>
                <a:gd name="connsiteY31" fmla="*/ 589523 h 754893"/>
                <a:gd name="connsiteX32" fmla="*/ 479999 w 845926"/>
                <a:gd name="connsiteY32" fmla="*/ 239327 h 754893"/>
                <a:gd name="connsiteX33" fmla="*/ 499454 w 845926"/>
                <a:gd name="connsiteY33" fmla="*/ 210144 h 754893"/>
                <a:gd name="connsiteX34" fmla="*/ 567548 w 845926"/>
                <a:gd name="connsiteY34" fmla="*/ 180961 h 754893"/>
                <a:gd name="connsiteX35" fmla="*/ 703735 w 845926"/>
                <a:gd name="connsiteY35" fmla="*/ 190689 h 754893"/>
                <a:gd name="connsiteX36" fmla="*/ 674552 w 845926"/>
                <a:gd name="connsiteY36" fmla="*/ 210144 h 754893"/>
                <a:gd name="connsiteX37" fmla="*/ 635641 w 845926"/>
                <a:gd name="connsiteY37" fmla="*/ 229599 h 754893"/>
                <a:gd name="connsiteX38" fmla="*/ 577275 w 845926"/>
                <a:gd name="connsiteY38" fmla="*/ 287965 h 754893"/>
                <a:gd name="connsiteX39" fmla="*/ 557820 w 845926"/>
                <a:gd name="connsiteY39" fmla="*/ 307421 h 754893"/>
                <a:gd name="connsiteX40" fmla="*/ 518909 w 845926"/>
                <a:gd name="connsiteY40" fmla="*/ 365787 h 754893"/>
                <a:gd name="connsiteX41" fmla="*/ 509182 w 845926"/>
                <a:gd name="connsiteY41" fmla="*/ 414425 h 754893"/>
                <a:gd name="connsiteX42" fmla="*/ 499454 w 845926"/>
                <a:gd name="connsiteY42" fmla="*/ 443608 h 754893"/>
                <a:gd name="connsiteX43" fmla="*/ 509182 w 845926"/>
                <a:gd name="connsiteY43" fmla="*/ 657616 h 754893"/>
                <a:gd name="connsiteX44" fmla="*/ 548092 w 845926"/>
                <a:gd name="connsiteY44" fmla="*/ 599250 h 754893"/>
                <a:gd name="connsiteX45" fmla="*/ 577275 w 845926"/>
                <a:gd name="connsiteY45" fmla="*/ 589523 h 754893"/>
                <a:gd name="connsiteX46" fmla="*/ 684280 w 845926"/>
                <a:gd name="connsiteY46" fmla="*/ 608978 h 754893"/>
                <a:gd name="connsiteX47" fmla="*/ 713463 w 845926"/>
                <a:gd name="connsiteY47" fmla="*/ 618706 h 754893"/>
                <a:gd name="connsiteX48" fmla="*/ 752373 w 845926"/>
                <a:gd name="connsiteY48" fmla="*/ 628433 h 754893"/>
                <a:gd name="connsiteX49" fmla="*/ 460543 w 845926"/>
                <a:gd name="connsiteY49" fmla="*/ 657616 h 754893"/>
                <a:gd name="connsiteX50" fmla="*/ 431360 w 845926"/>
                <a:gd name="connsiteY50" fmla="*/ 667344 h 754893"/>
                <a:gd name="connsiteX51" fmla="*/ 421633 w 845926"/>
                <a:gd name="connsiteY51" fmla="*/ 725710 h 754893"/>
                <a:gd name="connsiteX52" fmla="*/ 431360 w 845926"/>
                <a:gd name="connsiteY52" fmla="*/ 735438 h 75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45926" h="754893">
                  <a:moveTo>
                    <a:pt x="431360" y="735438"/>
                  </a:moveTo>
                  <a:cubicBezTo>
                    <a:pt x="420011" y="715983"/>
                    <a:pt x="447360" y="749709"/>
                    <a:pt x="353539" y="608978"/>
                  </a:cubicBezTo>
                  <a:cubicBezTo>
                    <a:pt x="324354" y="565201"/>
                    <a:pt x="325978" y="551424"/>
                    <a:pt x="285445" y="531157"/>
                  </a:cubicBezTo>
                  <a:cubicBezTo>
                    <a:pt x="276274" y="526571"/>
                    <a:pt x="265990" y="524672"/>
                    <a:pt x="256263" y="521429"/>
                  </a:cubicBezTo>
                  <a:cubicBezTo>
                    <a:pt x="238194" y="503361"/>
                    <a:pt x="235850" y="495217"/>
                    <a:pt x="207624" y="492246"/>
                  </a:cubicBezTo>
                  <a:cubicBezTo>
                    <a:pt x="155928" y="486804"/>
                    <a:pt x="0" y="482519"/>
                    <a:pt x="51982" y="482519"/>
                  </a:cubicBezTo>
                  <a:cubicBezTo>
                    <a:pt x="120153" y="482519"/>
                    <a:pt x="188169" y="489004"/>
                    <a:pt x="256263" y="492246"/>
                  </a:cubicBezTo>
                  <a:lnTo>
                    <a:pt x="314628" y="511702"/>
                  </a:lnTo>
                  <a:lnTo>
                    <a:pt x="343811" y="521429"/>
                  </a:lnTo>
                  <a:cubicBezTo>
                    <a:pt x="356781" y="534399"/>
                    <a:pt x="372547" y="545078"/>
                    <a:pt x="382722" y="560340"/>
                  </a:cubicBezTo>
                  <a:cubicBezTo>
                    <a:pt x="400268" y="586659"/>
                    <a:pt x="409293" y="597584"/>
                    <a:pt x="421633" y="628433"/>
                  </a:cubicBezTo>
                  <a:cubicBezTo>
                    <a:pt x="429249" y="647474"/>
                    <a:pt x="436114" y="666904"/>
                    <a:pt x="441088" y="686799"/>
                  </a:cubicBezTo>
                  <a:cubicBezTo>
                    <a:pt x="444331" y="699769"/>
                    <a:pt x="452707" y="738945"/>
                    <a:pt x="450816" y="725710"/>
                  </a:cubicBezTo>
                  <a:cubicBezTo>
                    <a:pt x="445689" y="689822"/>
                    <a:pt x="439663" y="653995"/>
                    <a:pt x="431360" y="618706"/>
                  </a:cubicBezTo>
                  <a:cubicBezTo>
                    <a:pt x="426663" y="598743"/>
                    <a:pt x="415277" y="580569"/>
                    <a:pt x="411905" y="560340"/>
                  </a:cubicBezTo>
                  <a:cubicBezTo>
                    <a:pt x="408662" y="540885"/>
                    <a:pt x="404623" y="521545"/>
                    <a:pt x="402177" y="501974"/>
                  </a:cubicBezTo>
                  <a:cubicBezTo>
                    <a:pt x="390571" y="409125"/>
                    <a:pt x="395913" y="412613"/>
                    <a:pt x="382722" y="326876"/>
                  </a:cubicBezTo>
                  <a:cubicBezTo>
                    <a:pt x="375390" y="279220"/>
                    <a:pt x="372946" y="282884"/>
                    <a:pt x="363267" y="239327"/>
                  </a:cubicBezTo>
                  <a:cubicBezTo>
                    <a:pt x="359680" y="223187"/>
                    <a:pt x="356782" y="206902"/>
                    <a:pt x="353539" y="190689"/>
                  </a:cubicBezTo>
                  <a:cubicBezTo>
                    <a:pt x="356782" y="132323"/>
                    <a:pt x="343812" y="70714"/>
                    <a:pt x="363267" y="15591"/>
                  </a:cubicBezTo>
                  <a:cubicBezTo>
                    <a:pt x="368770" y="0"/>
                    <a:pt x="402424" y="11774"/>
                    <a:pt x="411905" y="25319"/>
                  </a:cubicBezTo>
                  <a:cubicBezTo>
                    <a:pt x="429048" y="49810"/>
                    <a:pt x="424875" y="83684"/>
                    <a:pt x="431360" y="112867"/>
                  </a:cubicBezTo>
                  <a:cubicBezTo>
                    <a:pt x="435291" y="183631"/>
                    <a:pt x="439510" y="306101"/>
                    <a:pt x="450816" y="385242"/>
                  </a:cubicBezTo>
                  <a:cubicBezTo>
                    <a:pt x="452707" y="398477"/>
                    <a:pt x="457643" y="411102"/>
                    <a:pt x="460543" y="424153"/>
                  </a:cubicBezTo>
                  <a:cubicBezTo>
                    <a:pt x="464130" y="440293"/>
                    <a:pt x="466684" y="456651"/>
                    <a:pt x="470271" y="472791"/>
                  </a:cubicBezTo>
                  <a:cubicBezTo>
                    <a:pt x="473171" y="485842"/>
                    <a:pt x="477607" y="498548"/>
                    <a:pt x="479999" y="511702"/>
                  </a:cubicBezTo>
                  <a:cubicBezTo>
                    <a:pt x="484100" y="534260"/>
                    <a:pt x="485625" y="557237"/>
                    <a:pt x="489726" y="579795"/>
                  </a:cubicBezTo>
                  <a:cubicBezTo>
                    <a:pt x="501857" y="646518"/>
                    <a:pt x="495290" y="592321"/>
                    <a:pt x="509182" y="647889"/>
                  </a:cubicBezTo>
                  <a:cubicBezTo>
                    <a:pt x="513192" y="663929"/>
                    <a:pt x="515667" y="680314"/>
                    <a:pt x="518909" y="696527"/>
                  </a:cubicBezTo>
                  <a:cubicBezTo>
                    <a:pt x="515667" y="712740"/>
                    <a:pt x="525716" y="745165"/>
                    <a:pt x="509182" y="745165"/>
                  </a:cubicBezTo>
                  <a:cubicBezTo>
                    <a:pt x="492648" y="745165"/>
                    <a:pt x="502412" y="712794"/>
                    <a:pt x="499454" y="696527"/>
                  </a:cubicBezTo>
                  <a:cubicBezTo>
                    <a:pt x="484755" y="615687"/>
                    <a:pt x="498910" y="661122"/>
                    <a:pt x="470271" y="589523"/>
                  </a:cubicBezTo>
                  <a:cubicBezTo>
                    <a:pt x="457235" y="433101"/>
                    <a:pt x="450945" y="435440"/>
                    <a:pt x="479999" y="239327"/>
                  </a:cubicBezTo>
                  <a:cubicBezTo>
                    <a:pt x="481712" y="227762"/>
                    <a:pt x="491187" y="218411"/>
                    <a:pt x="499454" y="210144"/>
                  </a:cubicBezTo>
                  <a:cubicBezTo>
                    <a:pt x="521846" y="187752"/>
                    <a:pt x="537782" y="188403"/>
                    <a:pt x="567548" y="180961"/>
                  </a:cubicBezTo>
                  <a:cubicBezTo>
                    <a:pt x="612944" y="184204"/>
                    <a:pt x="659827" y="178714"/>
                    <a:pt x="703735" y="190689"/>
                  </a:cubicBezTo>
                  <a:cubicBezTo>
                    <a:pt x="715014" y="193765"/>
                    <a:pt x="684703" y="204344"/>
                    <a:pt x="674552" y="210144"/>
                  </a:cubicBezTo>
                  <a:cubicBezTo>
                    <a:pt x="661961" y="217338"/>
                    <a:pt x="648611" y="223114"/>
                    <a:pt x="635641" y="229599"/>
                  </a:cubicBezTo>
                  <a:lnTo>
                    <a:pt x="577275" y="287965"/>
                  </a:lnTo>
                  <a:cubicBezTo>
                    <a:pt x="570790" y="294450"/>
                    <a:pt x="562907" y="299790"/>
                    <a:pt x="557820" y="307421"/>
                  </a:cubicBezTo>
                  <a:lnTo>
                    <a:pt x="518909" y="365787"/>
                  </a:lnTo>
                  <a:cubicBezTo>
                    <a:pt x="515667" y="382000"/>
                    <a:pt x="513192" y="398385"/>
                    <a:pt x="509182" y="414425"/>
                  </a:cubicBezTo>
                  <a:cubicBezTo>
                    <a:pt x="506695" y="424373"/>
                    <a:pt x="499454" y="433354"/>
                    <a:pt x="499454" y="443608"/>
                  </a:cubicBezTo>
                  <a:cubicBezTo>
                    <a:pt x="499454" y="515018"/>
                    <a:pt x="505939" y="586280"/>
                    <a:pt x="509182" y="657616"/>
                  </a:cubicBezTo>
                  <a:cubicBezTo>
                    <a:pt x="519316" y="637347"/>
                    <a:pt x="526873" y="611982"/>
                    <a:pt x="548092" y="599250"/>
                  </a:cubicBezTo>
                  <a:cubicBezTo>
                    <a:pt x="556885" y="593974"/>
                    <a:pt x="567547" y="592765"/>
                    <a:pt x="577275" y="589523"/>
                  </a:cubicBezTo>
                  <a:cubicBezTo>
                    <a:pt x="612943" y="596008"/>
                    <a:pt x="648832" y="601382"/>
                    <a:pt x="684280" y="608978"/>
                  </a:cubicBezTo>
                  <a:cubicBezTo>
                    <a:pt x="694306" y="611126"/>
                    <a:pt x="703604" y="615889"/>
                    <a:pt x="713463" y="618706"/>
                  </a:cubicBezTo>
                  <a:cubicBezTo>
                    <a:pt x="726318" y="622379"/>
                    <a:pt x="739403" y="625191"/>
                    <a:pt x="752373" y="628433"/>
                  </a:cubicBezTo>
                  <a:cubicBezTo>
                    <a:pt x="845926" y="721991"/>
                    <a:pt x="773146" y="639753"/>
                    <a:pt x="460543" y="657616"/>
                  </a:cubicBezTo>
                  <a:cubicBezTo>
                    <a:pt x="450306" y="658201"/>
                    <a:pt x="441088" y="664101"/>
                    <a:pt x="431360" y="667344"/>
                  </a:cubicBezTo>
                  <a:cubicBezTo>
                    <a:pt x="424162" y="678141"/>
                    <a:pt x="392469" y="709045"/>
                    <a:pt x="421633" y="725710"/>
                  </a:cubicBezTo>
                  <a:cubicBezTo>
                    <a:pt x="438758" y="735496"/>
                    <a:pt x="442709" y="754893"/>
                    <a:pt x="431360" y="73543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 dirty="0"/>
            </a:p>
          </p:txBody>
        </p:sp>
        <p:sp>
          <p:nvSpPr>
            <p:cNvPr id="15" name="Freeform 19"/>
            <p:cNvSpPr/>
            <p:nvPr/>
          </p:nvSpPr>
          <p:spPr>
            <a:xfrm>
              <a:off x="4755770" y="5751442"/>
              <a:ext cx="602812" cy="463527"/>
            </a:xfrm>
            <a:custGeom>
              <a:avLst/>
              <a:gdLst>
                <a:gd name="connsiteX0" fmla="*/ 431360 w 845926"/>
                <a:gd name="connsiteY0" fmla="*/ 735438 h 754893"/>
                <a:gd name="connsiteX1" fmla="*/ 353539 w 845926"/>
                <a:gd name="connsiteY1" fmla="*/ 608978 h 754893"/>
                <a:gd name="connsiteX2" fmla="*/ 285445 w 845926"/>
                <a:gd name="connsiteY2" fmla="*/ 531157 h 754893"/>
                <a:gd name="connsiteX3" fmla="*/ 256263 w 845926"/>
                <a:gd name="connsiteY3" fmla="*/ 521429 h 754893"/>
                <a:gd name="connsiteX4" fmla="*/ 207624 w 845926"/>
                <a:gd name="connsiteY4" fmla="*/ 492246 h 754893"/>
                <a:gd name="connsiteX5" fmla="*/ 51982 w 845926"/>
                <a:gd name="connsiteY5" fmla="*/ 482519 h 754893"/>
                <a:gd name="connsiteX6" fmla="*/ 256263 w 845926"/>
                <a:gd name="connsiteY6" fmla="*/ 492246 h 754893"/>
                <a:gd name="connsiteX7" fmla="*/ 314628 w 845926"/>
                <a:gd name="connsiteY7" fmla="*/ 511702 h 754893"/>
                <a:gd name="connsiteX8" fmla="*/ 343811 w 845926"/>
                <a:gd name="connsiteY8" fmla="*/ 521429 h 754893"/>
                <a:gd name="connsiteX9" fmla="*/ 382722 w 845926"/>
                <a:gd name="connsiteY9" fmla="*/ 560340 h 754893"/>
                <a:gd name="connsiteX10" fmla="*/ 421633 w 845926"/>
                <a:gd name="connsiteY10" fmla="*/ 628433 h 754893"/>
                <a:gd name="connsiteX11" fmla="*/ 441088 w 845926"/>
                <a:gd name="connsiteY11" fmla="*/ 686799 h 754893"/>
                <a:gd name="connsiteX12" fmla="*/ 450816 w 845926"/>
                <a:gd name="connsiteY12" fmla="*/ 725710 h 754893"/>
                <a:gd name="connsiteX13" fmla="*/ 431360 w 845926"/>
                <a:gd name="connsiteY13" fmla="*/ 618706 h 754893"/>
                <a:gd name="connsiteX14" fmla="*/ 411905 w 845926"/>
                <a:gd name="connsiteY14" fmla="*/ 560340 h 754893"/>
                <a:gd name="connsiteX15" fmla="*/ 402177 w 845926"/>
                <a:gd name="connsiteY15" fmla="*/ 501974 h 754893"/>
                <a:gd name="connsiteX16" fmla="*/ 382722 w 845926"/>
                <a:gd name="connsiteY16" fmla="*/ 326876 h 754893"/>
                <a:gd name="connsiteX17" fmla="*/ 363267 w 845926"/>
                <a:gd name="connsiteY17" fmla="*/ 239327 h 754893"/>
                <a:gd name="connsiteX18" fmla="*/ 353539 w 845926"/>
                <a:gd name="connsiteY18" fmla="*/ 190689 h 754893"/>
                <a:gd name="connsiteX19" fmla="*/ 363267 w 845926"/>
                <a:gd name="connsiteY19" fmla="*/ 15591 h 754893"/>
                <a:gd name="connsiteX20" fmla="*/ 411905 w 845926"/>
                <a:gd name="connsiteY20" fmla="*/ 25319 h 754893"/>
                <a:gd name="connsiteX21" fmla="*/ 431360 w 845926"/>
                <a:gd name="connsiteY21" fmla="*/ 112867 h 754893"/>
                <a:gd name="connsiteX22" fmla="*/ 450816 w 845926"/>
                <a:gd name="connsiteY22" fmla="*/ 385242 h 754893"/>
                <a:gd name="connsiteX23" fmla="*/ 460543 w 845926"/>
                <a:gd name="connsiteY23" fmla="*/ 424153 h 754893"/>
                <a:gd name="connsiteX24" fmla="*/ 470271 w 845926"/>
                <a:gd name="connsiteY24" fmla="*/ 472791 h 754893"/>
                <a:gd name="connsiteX25" fmla="*/ 479999 w 845926"/>
                <a:gd name="connsiteY25" fmla="*/ 511702 h 754893"/>
                <a:gd name="connsiteX26" fmla="*/ 489726 w 845926"/>
                <a:gd name="connsiteY26" fmla="*/ 579795 h 754893"/>
                <a:gd name="connsiteX27" fmla="*/ 509182 w 845926"/>
                <a:gd name="connsiteY27" fmla="*/ 647889 h 754893"/>
                <a:gd name="connsiteX28" fmla="*/ 518909 w 845926"/>
                <a:gd name="connsiteY28" fmla="*/ 696527 h 754893"/>
                <a:gd name="connsiteX29" fmla="*/ 509182 w 845926"/>
                <a:gd name="connsiteY29" fmla="*/ 745165 h 754893"/>
                <a:gd name="connsiteX30" fmla="*/ 499454 w 845926"/>
                <a:gd name="connsiteY30" fmla="*/ 696527 h 754893"/>
                <a:gd name="connsiteX31" fmla="*/ 470271 w 845926"/>
                <a:gd name="connsiteY31" fmla="*/ 589523 h 754893"/>
                <a:gd name="connsiteX32" fmla="*/ 479999 w 845926"/>
                <a:gd name="connsiteY32" fmla="*/ 239327 h 754893"/>
                <a:gd name="connsiteX33" fmla="*/ 499454 w 845926"/>
                <a:gd name="connsiteY33" fmla="*/ 210144 h 754893"/>
                <a:gd name="connsiteX34" fmla="*/ 567548 w 845926"/>
                <a:gd name="connsiteY34" fmla="*/ 180961 h 754893"/>
                <a:gd name="connsiteX35" fmla="*/ 703735 w 845926"/>
                <a:gd name="connsiteY35" fmla="*/ 190689 h 754893"/>
                <a:gd name="connsiteX36" fmla="*/ 674552 w 845926"/>
                <a:gd name="connsiteY36" fmla="*/ 210144 h 754893"/>
                <a:gd name="connsiteX37" fmla="*/ 635641 w 845926"/>
                <a:gd name="connsiteY37" fmla="*/ 229599 h 754893"/>
                <a:gd name="connsiteX38" fmla="*/ 577275 w 845926"/>
                <a:gd name="connsiteY38" fmla="*/ 287965 h 754893"/>
                <a:gd name="connsiteX39" fmla="*/ 557820 w 845926"/>
                <a:gd name="connsiteY39" fmla="*/ 307421 h 754893"/>
                <a:gd name="connsiteX40" fmla="*/ 518909 w 845926"/>
                <a:gd name="connsiteY40" fmla="*/ 365787 h 754893"/>
                <a:gd name="connsiteX41" fmla="*/ 509182 w 845926"/>
                <a:gd name="connsiteY41" fmla="*/ 414425 h 754893"/>
                <a:gd name="connsiteX42" fmla="*/ 499454 w 845926"/>
                <a:gd name="connsiteY42" fmla="*/ 443608 h 754893"/>
                <a:gd name="connsiteX43" fmla="*/ 509182 w 845926"/>
                <a:gd name="connsiteY43" fmla="*/ 657616 h 754893"/>
                <a:gd name="connsiteX44" fmla="*/ 548092 w 845926"/>
                <a:gd name="connsiteY44" fmla="*/ 599250 h 754893"/>
                <a:gd name="connsiteX45" fmla="*/ 577275 w 845926"/>
                <a:gd name="connsiteY45" fmla="*/ 589523 h 754893"/>
                <a:gd name="connsiteX46" fmla="*/ 684280 w 845926"/>
                <a:gd name="connsiteY46" fmla="*/ 608978 h 754893"/>
                <a:gd name="connsiteX47" fmla="*/ 713463 w 845926"/>
                <a:gd name="connsiteY47" fmla="*/ 618706 h 754893"/>
                <a:gd name="connsiteX48" fmla="*/ 752373 w 845926"/>
                <a:gd name="connsiteY48" fmla="*/ 628433 h 754893"/>
                <a:gd name="connsiteX49" fmla="*/ 460543 w 845926"/>
                <a:gd name="connsiteY49" fmla="*/ 657616 h 754893"/>
                <a:gd name="connsiteX50" fmla="*/ 431360 w 845926"/>
                <a:gd name="connsiteY50" fmla="*/ 667344 h 754893"/>
                <a:gd name="connsiteX51" fmla="*/ 421633 w 845926"/>
                <a:gd name="connsiteY51" fmla="*/ 725710 h 754893"/>
                <a:gd name="connsiteX52" fmla="*/ 431360 w 845926"/>
                <a:gd name="connsiteY52" fmla="*/ 735438 h 75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45926" h="754893">
                  <a:moveTo>
                    <a:pt x="431360" y="735438"/>
                  </a:moveTo>
                  <a:cubicBezTo>
                    <a:pt x="420011" y="715983"/>
                    <a:pt x="447360" y="749709"/>
                    <a:pt x="353539" y="608978"/>
                  </a:cubicBezTo>
                  <a:cubicBezTo>
                    <a:pt x="324354" y="565201"/>
                    <a:pt x="325978" y="551424"/>
                    <a:pt x="285445" y="531157"/>
                  </a:cubicBezTo>
                  <a:cubicBezTo>
                    <a:pt x="276274" y="526571"/>
                    <a:pt x="265990" y="524672"/>
                    <a:pt x="256263" y="521429"/>
                  </a:cubicBezTo>
                  <a:cubicBezTo>
                    <a:pt x="238194" y="503361"/>
                    <a:pt x="235850" y="495217"/>
                    <a:pt x="207624" y="492246"/>
                  </a:cubicBezTo>
                  <a:cubicBezTo>
                    <a:pt x="155928" y="486804"/>
                    <a:pt x="0" y="482519"/>
                    <a:pt x="51982" y="482519"/>
                  </a:cubicBezTo>
                  <a:cubicBezTo>
                    <a:pt x="120153" y="482519"/>
                    <a:pt x="188169" y="489004"/>
                    <a:pt x="256263" y="492246"/>
                  </a:cubicBezTo>
                  <a:lnTo>
                    <a:pt x="314628" y="511702"/>
                  </a:lnTo>
                  <a:lnTo>
                    <a:pt x="343811" y="521429"/>
                  </a:lnTo>
                  <a:cubicBezTo>
                    <a:pt x="356781" y="534399"/>
                    <a:pt x="372547" y="545078"/>
                    <a:pt x="382722" y="560340"/>
                  </a:cubicBezTo>
                  <a:cubicBezTo>
                    <a:pt x="400268" y="586659"/>
                    <a:pt x="409293" y="597584"/>
                    <a:pt x="421633" y="628433"/>
                  </a:cubicBezTo>
                  <a:cubicBezTo>
                    <a:pt x="429249" y="647474"/>
                    <a:pt x="436114" y="666904"/>
                    <a:pt x="441088" y="686799"/>
                  </a:cubicBezTo>
                  <a:cubicBezTo>
                    <a:pt x="444331" y="699769"/>
                    <a:pt x="452707" y="738945"/>
                    <a:pt x="450816" y="725710"/>
                  </a:cubicBezTo>
                  <a:cubicBezTo>
                    <a:pt x="445689" y="689822"/>
                    <a:pt x="439663" y="653995"/>
                    <a:pt x="431360" y="618706"/>
                  </a:cubicBezTo>
                  <a:cubicBezTo>
                    <a:pt x="426663" y="598743"/>
                    <a:pt x="415277" y="580569"/>
                    <a:pt x="411905" y="560340"/>
                  </a:cubicBezTo>
                  <a:cubicBezTo>
                    <a:pt x="408662" y="540885"/>
                    <a:pt x="404623" y="521545"/>
                    <a:pt x="402177" y="501974"/>
                  </a:cubicBezTo>
                  <a:cubicBezTo>
                    <a:pt x="390571" y="409125"/>
                    <a:pt x="395913" y="412613"/>
                    <a:pt x="382722" y="326876"/>
                  </a:cubicBezTo>
                  <a:cubicBezTo>
                    <a:pt x="375390" y="279220"/>
                    <a:pt x="372946" y="282884"/>
                    <a:pt x="363267" y="239327"/>
                  </a:cubicBezTo>
                  <a:cubicBezTo>
                    <a:pt x="359680" y="223187"/>
                    <a:pt x="356782" y="206902"/>
                    <a:pt x="353539" y="190689"/>
                  </a:cubicBezTo>
                  <a:cubicBezTo>
                    <a:pt x="356782" y="132323"/>
                    <a:pt x="343812" y="70714"/>
                    <a:pt x="363267" y="15591"/>
                  </a:cubicBezTo>
                  <a:cubicBezTo>
                    <a:pt x="368770" y="0"/>
                    <a:pt x="402424" y="11774"/>
                    <a:pt x="411905" y="25319"/>
                  </a:cubicBezTo>
                  <a:cubicBezTo>
                    <a:pt x="429048" y="49810"/>
                    <a:pt x="424875" y="83684"/>
                    <a:pt x="431360" y="112867"/>
                  </a:cubicBezTo>
                  <a:cubicBezTo>
                    <a:pt x="435291" y="183631"/>
                    <a:pt x="439510" y="306101"/>
                    <a:pt x="450816" y="385242"/>
                  </a:cubicBezTo>
                  <a:cubicBezTo>
                    <a:pt x="452707" y="398477"/>
                    <a:pt x="457643" y="411102"/>
                    <a:pt x="460543" y="424153"/>
                  </a:cubicBezTo>
                  <a:cubicBezTo>
                    <a:pt x="464130" y="440293"/>
                    <a:pt x="466684" y="456651"/>
                    <a:pt x="470271" y="472791"/>
                  </a:cubicBezTo>
                  <a:cubicBezTo>
                    <a:pt x="473171" y="485842"/>
                    <a:pt x="477607" y="498548"/>
                    <a:pt x="479999" y="511702"/>
                  </a:cubicBezTo>
                  <a:cubicBezTo>
                    <a:pt x="484100" y="534260"/>
                    <a:pt x="485625" y="557237"/>
                    <a:pt x="489726" y="579795"/>
                  </a:cubicBezTo>
                  <a:cubicBezTo>
                    <a:pt x="501857" y="646518"/>
                    <a:pt x="495290" y="592321"/>
                    <a:pt x="509182" y="647889"/>
                  </a:cubicBezTo>
                  <a:cubicBezTo>
                    <a:pt x="513192" y="663929"/>
                    <a:pt x="515667" y="680314"/>
                    <a:pt x="518909" y="696527"/>
                  </a:cubicBezTo>
                  <a:cubicBezTo>
                    <a:pt x="515667" y="712740"/>
                    <a:pt x="525716" y="745165"/>
                    <a:pt x="509182" y="745165"/>
                  </a:cubicBezTo>
                  <a:cubicBezTo>
                    <a:pt x="492648" y="745165"/>
                    <a:pt x="502412" y="712794"/>
                    <a:pt x="499454" y="696527"/>
                  </a:cubicBezTo>
                  <a:cubicBezTo>
                    <a:pt x="484755" y="615687"/>
                    <a:pt x="498910" y="661122"/>
                    <a:pt x="470271" y="589523"/>
                  </a:cubicBezTo>
                  <a:cubicBezTo>
                    <a:pt x="457235" y="433101"/>
                    <a:pt x="450945" y="435440"/>
                    <a:pt x="479999" y="239327"/>
                  </a:cubicBezTo>
                  <a:cubicBezTo>
                    <a:pt x="481712" y="227762"/>
                    <a:pt x="491187" y="218411"/>
                    <a:pt x="499454" y="210144"/>
                  </a:cubicBezTo>
                  <a:cubicBezTo>
                    <a:pt x="521846" y="187752"/>
                    <a:pt x="537782" y="188403"/>
                    <a:pt x="567548" y="180961"/>
                  </a:cubicBezTo>
                  <a:cubicBezTo>
                    <a:pt x="612944" y="184204"/>
                    <a:pt x="659827" y="178714"/>
                    <a:pt x="703735" y="190689"/>
                  </a:cubicBezTo>
                  <a:cubicBezTo>
                    <a:pt x="715014" y="193765"/>
                    <a:pt x="684703" y="204344"/>
                    <a:pt x="674552" y="210144"/>
                  </a:cubicBezTo>
                  <a:cubicBezTo>
                    <a:pt x="661961" y="217338"/>
                    <a:pt x="648611" y="223114"/>
                    <a:pt x="635641" y="229599"/>
                  </a:cubicBezTo>
                  <a:lnTo>
                    <a:pt x="577275" y="287965"/>
                  </a:lnTo>
                  <a:cubicBezTo>
                    <a:pt x="570790" y="294450"/>
                    <a:pt x="562907" y="299790"/>
                    <a:pt x="557820" y="307421"/>
                  </a:cubicBezTo>
                  <a:lnTo>
                    <a:pt x="518909" y="365787"/>
                  </a:lnTo>
                  <a:cubicBezTo>
                    <a:pt x="515667" y="382000"/>
                    <a:pt x="513192" y="398385"/>
                    <a:pt x="509182" y="414425"/>
                  </a:cubicBezTo>
                  <a:cubicBezTo>
                    <a:pt x="506695" y="424373"/>
                    <a:pt x="499454" y="433354"/>
                    <a:pt x="499454" y="443608"/>
                  </a:cubicBezTo>
                  <a:cubicBezTo>
                    <a:pt x="499454" y="515018"/>
                    <a:pt x="505939" y="586280"/>
                    <a:pt x="509182" y="657616"/>
                  </a:cubicBezTo>
                  <a:cubicBezTo>
                    <a:pt x="519316" y="637347"/>
                    <a:pt x="526873" y="611982"/>
                    <a:pt x="548092" y="599250"/>
                  </a:cubicBezTo>
                  <a:cubicBezTo>
                    <a:pt x="556885" y="593974"/>
                    <a:pt x="567547" y="592765"/>
                    <a:pt x="577275" y="589523"/>
                  </a:cubicBezTo>
                  <a:cubicBezTo>
                    <a:pt x="612943" y="596008"/>
                    <a:pt x="648832" y="601382"/>
                    <a:pt x="684280" y="608978"/>
                  </a:cubicBezTo>
                  <a:cubicBezTo>
                    <a:pt x="694306" y="611126"/>
                    <a:pt x="703604" y="615889"/>
                    <a:pt x="713463" y="618706"/>
                  </a:cubicBezTo>
                  <a:cubicBezTo>
                    <a:pt x="726318" y="622379"/>
                    <a:pt x="739403" y="625191"/>
                    <a:pt x="752373" y="628433"/>
                  </a:cubicBezTo>
                  <a:cubicBezTo>
                    <a:pt x="845926" y="721991"/>
                    <a:pt x="773146" y="639753"/>
                    <a:pt x="460543" y="657616"/>
                  </a:cubicBezTo>
                  <a:cubicBezTo>
                    <a:pt x="450306" y="658201"/>
                    <a:pt x="441088" y="664101"/>
                    <a:pt x="431360" y="667344"/>
                  </a:cubicBezTo>
                  <a:cubicBezTo>
                    <a:pt x="424162" y="678141"/>
                    <a:pt x="392469" y="709045"/>
                    <a:pt x="421633" y="725710"/>
                  </a:cubicBezTo>
                  <a:cubicBezTo>
                    <a:pt x="438758" y="735496"/>
                    <a:pt x="442709" y="754893"/>
                    <a:pt x="431360" y="73543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 dirty="0"/>
            </a:p>
          </p:txBody>
        </p:sp>
        <p:sp>
          <p:nvSpPr>
            <p:cNvPr id="16" name="Freeform 19"/>
            <p:cNvSpPr/>
            <p:nvPr/>
          </p:nvSpPr>
          <p:spPr>
            <a:xfrm>
              <a:off x="3715501" y="5531603"/>
              <a:ext cx="857123" cy="683366"/>
            </a:xfrm>
            <a:custGeom>
              <a:avLst/>
              <a:gdLst>
                <a:gd name="connsiteX0" fmla="*/ 431360 w 845926"/>
                <a:gd name="connsiteY0" fmla="*/ 735438 h 754893"/>
                <a:gd name="connsiteX1" fmla="*/ 353539 w 845926"/>
                <a:gd name="connsiteY1" fmla="*/ 608978 h 754893"/>
                <a:gd name="connsiteX2" fmla="*/ 285445 w 845926"/>
                <a:gd name="connsiteY2" fmla="*/ 531157 h 754893"/>
                <a:gd name="connsiteX3" fmla="*/ 256263 w 845926"/>
                <a:gd name="connsiteY3" fmla="*/ 521429 h 754893"/>
                <a:gd name="connsiteX4" fmla="*/ 207624 w 845926"/>
                <a:gd name="connsiteY4" fmla="*/ 492246 h 754893"/>
                <a:gd name="connsiteX5" fmla="*/ 51982 w 845926"/>
                <a:gd name="connsiteY5" fmla="*/ 482519 h 754893"/>
                <a:gd name="connsiteX6" fmla="*/ 256263 w 845926"/>
                <a:gd name="connsiteY6" fmla="*/ 492246 h 754893"/>
                <a:gd name="connsiteX7" fmla="*/ 314628 w 845926"/>
                <a:gd name="connsiteY7" fmla="*/ 511702 h 754893"/>
                <a:gd name="connsiteX8" fmla="*/ 343811 w 845926"/>
                <a:gd name="connsiteY8" fmla="*/ 521429 h 754893"/>
                <a:gd name="connsiteX9" fmla="*/ 382722 w 845926"/>
                <a:gd name="connsiteY9" fmla="*/ 560340 h 754893"/>
                <a:gd name="connsiteX10" fmla="*/ 421633 w 845926"/>
                <a:gd name="connsiteY10" fmla="*/ 628433 h 754893"/>
                <a:gd name="connsiteX11" fmla="*/ 441088 w 845926"/>
                <a:gd name="connsiteY11" fmla="*/ 686799 h 754893"/>
                <a:gd name="connsiteX12" fmla="*/ 450816 w 845926"/>
                <a:gd name="connsiteY12" fmla="*/ 725710 h 754893"/>
                <a:gd name="connsiteX13" fmla="*/ 431360 w 845926"/>
                <a:gd name="connsiteY13" fmla="*/ 618706 h 754893"/>
                <a:gd name="connsiteX14" fmla="*/ 411905 w 845926"/>
                <a:gd name="connsiteY14" fmla="*/ 560340 h 754893"/>
                <a:gd name="connsiteX15" fmla="*/ 402177 w 845926"/>
                <a:gd name="connsiteY15" fmla="*/ 501974 h 754893"/>
                <a:gd name="connsiteX16" fmla="*/ 382722 w 845926"/>
                <a:gd name="connsiteY16" fmla="*/ 326876 h 754893"/>
                <a:gd name="connsiteX17" fmla="*/ 363267 w 845926"/>
                <a:gd name="connsiteY17" fmla="*/ 239327 h 754893"/>
                <a:gd name="connsiteX18" fmla="*/ 353539 w 845926"/>
                <a:gd name="connsiteY18" fmla="*/ 190689 h 754893"/>
                <a:gd name="connsiteX19" fmla="*/ 363267 w 845926"/>
                <a:gd name="connsiteY19" fmla="*/ 15591 h 754893"/>
                <a:gd name="connsiteX20" fmla="*/ 411905 w 845926"/>
                <a:gd name="connsiteY20" fmla="*/ 25319 h 754893"/>
                <a:gd name="connsiteX21" fmla="*/ 431360 w 845926"/>
                <a:gd name="connsiteY21" fmla="*/ 112867 h 754893"/>
                <a:gd name="connsiteX22" fmla="*/ 450816 w 845926"/>
                <a:gd name="connsiteY22" fmla="*/ 385242 h 754893"/>
                <a:gd name="connsiteX23" fmla="*/ 460543 w 845926"/>
                <a:gd name="connsiteY23" fmla="*/ 424153 h 754893"/>
                <a:gd name="connsiteX24" fmla="*/ 470271 w 845926"/>
                <a:gd name="connsiteY24" fmla="*/ 472791 h 754893"/>
                <a:gd name="connsiteX25" fmla="*/ 479999 w 845926"/>
                <a:gd name="connsiteY25" fmla="*/ 511702 h 754893"/>
                <a:gd name="connsiteX26" fmla="*/ 489726 w 845926"/>
                <a:gd name="connsiteY26" fmla="*/ 579795 h 754893"/>
                <a:gd name="connsiteX27" fmla="*/ 509182 w 845926"/>
                <a:gd name="connsiteY27" fmla="*/ 647889 h 754893"/>
                <a:gd name="connsiteX28" fmla="*/ 518909 w 845926"/>
                <a:gd name="connsiteY28" fmla="*/ 696527 h 754893"/>
                <a:gd name="connsiteX29" fmla="*/ 509182 w 845926"/>
                <a:gd name="connsiteY29" fmla="*/ 745165 h 754893"/>
                <a:gd name="connsiteX30" fmla="*/ 499454 w 845926"/>
                <a:gd name="connsiteY30" fmla="*/ 696527 h 754893"/>
                <a:gd name="connsiteX31" fmla="*/ 470271 w 845926"/>
                <a:gd name="connsiteY31" fmla="*/ 589523 h 754893"/>
                <a:gd name="connsiteX32" fmla="*/ 479999 w 845926"/>
                <a:gd name="connsiteY32" fmla="*/ 239327 h 754893"/>
                <a:gd name="connsiteX33" fmla="*/ 499454 w 845926"/>
                <a:gd name="connsiteY33" fmla="*/ 210144 h 754893"/>
                <a:gd name="connsiteX34" fmla="*/ 567548 w 845926"/>
                <a:gd name="connsiteY34" fmla="*/ 180961 h 754893"/>
                <a:gd name="connsiteX35" fmla="*/ 703735 w 845926"/>
                <a:gd name="connsiteY35" fmla="*/ 190689 h 754893"/>
                <a:gd name="connsiteX36" fmla="*/ 674552 w 845926"/>
                <a:gd name="connsiteY36" fmla="*/ 210144 h 754893"/>
                <a:gd name="connsiteX37" fmla="*/ 635641 w 845926"/>
                <a:gd name="connsiteY37" fmla="*/ 229599 h 754893"/>
                <a:gd name="connsiteX38" fmla="*/ 577275 w 845926"/>
                <a:gd name="connsiteY38" fmla="*/ 287965 h 754893"/>
                <a:gd name="connsiteX39" fmla="*/ 557820 w 845926"/>
                <a:gd name="connsiteY39" fmla="*/ 307421 h 754893"/>
                <a:gd name="connsiteX40" fmla="*/ 518909 w 845926"/>
                <a:gd name="connsiteY40" fmla="*/ 365787 h 754893"/>
                <a:gd name="connsiteX41" fmla="*/ 509182 w 845926"/>
                <a:gd name="connsiteY41" fmla="*/ 414425 h 754893"/>
                <a:gd name="connsiteX42" fmla="*/ 499454 w 845926"/>
                <a:gd name="connsiteY42" fmla="*/ 443608 h 754893"/>
                <a:gd name="connsiteX43" fmla="*/ 509182 w 845926"/>
                <a:gd name="connsiteY43" fmla="*/ 657616 h 754893"/>
                <a:gd name="connsiteX44" fmla="*/ 548092 w 845926"/>
                <a:gd name="connsiteY44" fmla="*/ 599250 h 754893"/>
                <a:gd name="connsiteX45" fmla="*/ 577275 w 845926"/>
                <a:gd name="connsiteY45" fmla="*/ 589523 h 754893"/>
                <a:gd name="connsiteX46" fmla="*/ 684280 w 845926"/>
                <a:gd name="connsiteY46" fmla="*/ 608978 h 754893"/>
                <a:gd name="connsiteX47" fmla="*/ 713463 w 845926"/>
                <a:gd name="connsiteY47" fmla="*/ 618706 h 754893"/>
                <a:gd name="connsiteX48" fmla="*/ 752373 w 845926"/>
                <a:gd name="connsiteY48" fmla="*/ 628433 h 754893"/>
                <a:gd name="connsiteX49" fmla="*/ 460543 w 845926"/>
                <a:gd name="connsiteY49" fmla="*/ 657616 h 754893"/>
                <a:gd name="connsiteX50" fmla="*/ 431360 w 845926"/>
                <a:gd name="connsiteY50" fmla="*/ 667344 h 754893"/>
                <a:gd name="connsiteX51" fmla="*/ 421633 w 845926"/>
                <a:gd name="connsiteY51" fmla="*/ 725710 h 754893"/>
                <a:gd name="connsiteX52" fmla="*/ 431360 w 845926"/>
                <a:gd name="connsiteY52" fmla="*/ 735438 h 75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45926" h="754893">
                  <a:moveTo>
                    <a:pt x="431360" y="735438"/>
                  </a:moveTo>
                  <a:cubicBezTo>
                    <a:pt x="420011" y="715983"/>
                    <a:pt x="447360" y="749709"/>
                    <a:pt x="353539" y="608978"/>
                  </a:cubicBezTo>
                  <a:cubicBezTo>
                    <a:pt x="324354" y="565201"/>
                    <a:pt x="325978" y="551424"/>
                    <a:pt x="285445" y="531157"/>
                  </a:cubicBezTo>
                  <a:cubicBezTo>
                    <a:pt x="276274" y="526571"/>
                    <a:pt x="265990" y="524672"/>
                    <a:pt x="256263" y="521429"/>
                  </a:cubicBezTo>
                  <a:cubicBezTo>
                    <a:pt x="238194" y="503361"/>
                    <a:pt x="235850" y="495217"/>
                    <a:pt x="207624" y="492246"/>
                  </a:cubicBezTo>
                  <a:cubicBezTo>
                    <a:pt x="155928" y="486804"/>
                    <a:pt x="0" y="482519"/>
                    <a:pt x="51982" y="482519"/>
                  </a:cubicBezTo>
                  <a:cubicBezTo>
                    <a:pt x="120153" y="482519"/>
                    <a:pt x="188169" y="489004"/>
                    <a:pt x="256263" y="492246"/>
                  </a:cubicBezTo>
                  <a:lnTo>
                    <a:pt x="314628" y="511702"/>
                  </a:lnTo>
                  <a:lnTo>
                    <a:pt x="343811" y="521429"/>
                  </a:lnTo>
                  <a:cubicBezTo>
                    <a:pt x="356781" y="534399"/>
                    <a:pt x="372547" y="545078"/>
                    <a:pt x="382722" y="560340"/>
                  </a:cubicBezTo>
                  <a:cubicBezTo>
                    <a:pt x="400268" y="586659"/>
                    <a:pt x="409293" y="597584"/>
                    <a:pt x="421633" y="628433"/>
                  </a:cubicBezTo>
                  <a:cubicBezTo>
                    <a:pt x="429249" y="647474"/>
                    <a:pt x="436114" y="666904"/>
                    <a:pt x="441088" y="686799"/>
                  </a:cubicBezTo>
                  <a:cubicBezTo>
                    <a:pt x="444331" y="699769"/>
                    <a:pt x="452707" y="738945"/>
                    <a:pt x="450816" y="725710"/>
                  </a:cubicBezTo>
                  <a:cubicBezTo>
                    <a:pt x="445689" y="689822"/>
                    <a:pt x="439663" y="653995"/>
                    <a:pt x="431360" y="618706"/>
                  </a:cubicBezTo>
                  <a:cubicBezTo>
                    <a:pt x="426663" y="598743"/>
                    <a:pt x="415277" y="580569"/>
                    <a:pt x="411905" y="560340"/>
                  </a:cubicBezTo>
                  <a:cubicBezTo>
                    <a:pt x="408662" y="540885"/>
                    <a:pt x="404623" y="521545"/>
                    <a:pt x="402177" y="501974"/>
                  </a:cubicBezTo>
                  <a:cubicBezTo>
                    <a:pt x="390571" y="409125"/>
                    <a:pt x="395913" y="412613"/>
                    <a:pt x="382722" y="326876"/>
                  </a:cubicBezTo>
                  <a:cubicBezTo>
                    <a:pt x="375390" y="279220"/>
                    <a:pt x="372946" y="282884"/>
                    <a:pt x="363267" y="239327"/>
                  </a:cubicBezTo>
                  <a:cubicBezTo>
                    <a:pt x="359680" y="223187"/>
                    <a:pt x="356782" y="206902"/>
                    <a:pt x="353539" y="190689"/>
                  </a:cubicBezTo>
                  <a:cubicBezTo>
                    <a:pt x="356782" y="132323"/>
                    <a:pt x="343812" y="70714"/>
                    <a:pt x="363267" y="15591"/>
                  </a:cubicBezTo>
                  <a:cubicBezTo>
                    <a:pt x="368770" y="0"/>
                    <a:pt x="402424" y="11774"/>
                    <a:pt x="411905" y="25319"/>
                  </a:cubicBezTo>
                  <a:cubicBezTo>
                    <a:pt x="429048" y="49810"/>
                    <a:pt x="424875" y="83684"/>
                    <a:pt x="431360" y="112867"/>
                  </a:cubicBezTo>
                  <a:cubicBezTo>
                    <a:pt x="435291" y="183631"/>
                    <a:pt x="439510" y="306101"/>
                    <a:pt x="450816" y="385242"/>
                  </a:cubicBezTo>
                  <a:cubicBezTo>
                    <a:pt x="452707" y="398477"/>
                    <a:pt x="457643" y="411102"/>
                    <a:pt x="460543" y="424153"/>
                  </a:cubicBezTo>
                  <a:cubicBezTo>
                    <a:pt x="464130" y="440293"/>
                    <a:pt x="466684" y="456651"/>
                    <a:pt x="470271" y="472791"/>
                  </a:cubicBezTo>
                  <a:cubicBezTo>
                    <a:pt x="473171" y="485842"/>
                    <a:pt x="477607" y="498548"/>
                    <a:pt x="479999" y="511702"/>
                  </a:cubicBezTo>
                  <a:cubicBezTo>
                    <a:pt x="484100" y="534260"/>
                    <a:pt x="485625" y="557237"/>
                    <a:pt x="489726" y="579795"/>
                  </a:cubicBezTo>
                  <a:cubicBezTo>
                    <a:pt x="501857" y="646518"/>
                    <a:pt x="495290" y="592321"/>
                    <a:pt x="509182" y="647889"/>
                  </a:cubicBezTo>
                  <a:cubicBezTo>
                    <a:pt x="513192" y="663929"/>
                    <a:pt x="515667" y="680314"/>
                    <a:pt x="518909" y="696527"/>
                  </a:cubicBezTo>
                  <a:cubicBezTo>
                    <a:pt x="515667" y="712740"/>
                    <a:pt x="525716" y="745165"/>
                    <a:pt x="509182" y="745165"/>
                  </a:cubicBezTo>
                  <a:cubicBezTo>
                    <a:pt x="492648" y="745165"/>
                    <a:pt x="502412" y="712794"/>
                    <a:pt x="499454" y="696527"/>
                  </a:cubicBezTo>
                  <a:cubicBezTo>
                    <a:pt x="484755" y="615687"/>
                    <a:pt x="498910" y="661122"/>
                    <a:pt x="470271" y="589523"/>
                  </a:cubicBezTo>
                  <a:cubicBezTo>
                    <a:pt x="457235" y="433101"/>
                    <a:pt x="450945" y="435440"/>
                    <a:pt x="479999" y="239327"/>
                  </a:cubicBezTo>
                  <a:cubicBezTo>
                    <a:pt x="481712" y="227762"/>
                    <a:pt x="491187" y="218411"/>
                    <a:pt x="499454" y="210144"/>
                  </a:cubicBezTo>
                  <a:cubicBezTo>
                    <a:pt x="521846" y="187752"/>
                    <a:pt x="537782" y="188403"/>
                    <a:pt x="567548" y="180961"/>
                  </a:cubicBezTo>
                  <a:cubicBezTo>
                    <a:pt x="612944" y="184204"/>
                    <a:pt x="659827" y="178714"/>
                    <a:pt x="703735" y="190689"/>
                  </a:cubicBezTo>
                  <a:cubicBezTo>
                    <a:pt x="715014" y="193765"/>
                    <a:pt x="684703" y="204344"/>
                    <a:pt x="674552" y="210144"/>
                  </a:cubicBezTo>
                  <a:cubicBezTo>
                    <a:pt x="661961" y="217338"/>
                    <a:pt x="648611" y="223114"/>
                    <a:pt x="635641" y="229599"/>
                  </a:cubicBezTo>
                  <a:lnTo>
                    <a:pt x="577275" y="287965"/>
                  </a:lnTo>
                  <a:cubicBezTo>
                    <a:pt x="570790" y="294450"/>
                    <a:pt x="562907" y="299790"/>
                    <a:pt x="557820" y="307421"/>
                  </a:cubicBezTo>
                  <a:lnTo>
                    <a:pt x="518909" y="365787"/>
                  </a:lnTo>
                  <a:cubicBezTo>
                    <a:pt x="515667" y="382000"/>
                    <a:pt x="513192" y="398385"/>
                    <a:pt x="509182" y="414425"/>
                  </a:cubicBezTo>
                  <a:cubicBezTo>
                    <a:pt x="506695" y="424373"/>
                    <a:pt x="499454" y="433354"/>
                    <a:pt x="499454" y="443608"/>
                  </a:cubicBezTo>
                  <a:cubicBezTo>
                    <a:pt x="499454" y="515018"/>
                    <a:pt x="505939" y="586280"/>
                    <a:pt x="509182" y="657616"/>
                  </a:cubicBezTo>
                  <a:cubicBezTo>
                    <a:pt x="519316" y="637347"/>
                    <a:pt x="526873" y="611982"/>
                    <a:pt x="548092" y="599250"/>
                  </a:cubicBezTo>
                  <a:cubicBezTo>
                    <a:pt x="556885" y="593974"/>
                    <a:pt x="567547" y="592765"/>
                    <a:pt x="577275" y="589523"/>
                  </a:cubicBezTo>
                  <a:cubicBezTo>
                    <a:pt x="612943" y="596008"/>
                    <a:pt x="648832" y="601382"/>
                    <a:pt x="684280" y="608978"/>
                  </a:cubicBezTo>
                  <a:cubicBezTo>
                    <a:pt x="694306" y="611126"/>
                    <a:pt x="703604" y="615889"/>
                    <a:pt x="713463" y="618706"/>
                  </a:cubicBezTo>
                  <a:cubicBezTo>
                    <a:pt x="726318" y="622379"/>
                    <a:pt x="739403" y="625191"/>
                    <a:pt x="752373" y="628433"/>
                  </a:cubicBezTo>
                  <a:cubicBezTo>
                    <a:pt x="845926" y="721991"/>
                    <a:pt x="773146" y="639753"/>
                    <a:pt x="460543" y="657616"/>
                  </a:cubicBezTo>
                  <a:cubicBezTo>
                    <a:pt x="450306" y="658201"/>
                    <a:pt x="441088" y="664101"/>
                    <a:pt x="431360" y="667344"/>
                  </a:cubicBezTo>
                  <a:cubicBezTo>
                    <a:pt x="424162" y="678141"/>
                    <a:pt x="392469" y="709045"/>
                    <a:pt x="421633" y="725710"/>
                  </a:cubicBezTo>
                  <a:cubicBezTo>
                    <a:pt x="438758" y="735496"/>
                    <a:pt x="442709" y="754893"/>
                    <a:pt x="431360" y="73543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 dirty="0"/>
            </a:p>
          </p:txBody>
        </p:sp>
        <p:sp>
          <p:nvSpPr>
            <p:cNvPr id="17" name="Freeform 19"/>
            <p:cNvSpPr/>
            <p:nvPr/>
          </p:nvSpPr>
          <p:spPr>
            <a:xfrm>
              <a:off x="5071828" y="5603155"/>
              <a:ext cx="857123" cy="683365"/>
            </a:xfrm>
            <a:custGeom>
              <a:avLst/>
              <a:gdLst>
                <a:gd name="connsiteX0" fmla="*/ 431360 w 845926"/>
                <a:gd name="connsiteY0" fmla="*/ 735438 h 754893"/>
                <a:gd name="connsiteX1" fmla="*/ 353539 w 845926"/>
                <a:gd name="connsiteY1" fmla="*/ 608978 h 754893"/>
                <a:gd name="connsiteX2" fmla="*/ 285445 w 845926"/>
                <a:gd name="connsiteY2" fmla="*/ 531157 h 754893"/>
                <a:gd name="connsiteX3" fmla="*/ 256263 w 845926"/>
                <a:gd name="connsiteY3" fmla="*/ 521429 h 754893"/>
                <a:gd name="connsiteX4" fmla="*/ 207624 w 845926"/>
                <a:gd name="connsiteY4" fmla="*/ 492246 h 754893"/>
                <a:gd name="connsiteX5" fmla="*/ 51982 w 845926"/>
                <a:gd name="connsiteY5" fmla="*/ 482519 h 754893"/>
                <a:gd name="connsiteX6" fmla="*/ 256263 w 845926"/>
                <a:gd name="connsiteY6" fmla="*/ 492246 h 754893"/>
                <a:gd name="connsiteX7" fmla="*/ 314628 w 845926"/>
                <a:gd name="connsiteY7" fmla="*/ 511702 h 754893"/>
                <a:gd name="connsiteX8" fmla="*/ 343811 w 845926"/>
                <a:gd name="connsiteY8" fmla="*/ 521429 h 754893"/>
                <a:gd name="connsiteX9" fmla="*/ 382722 w 845926"/>
                <a:gd name="connsiteY9" fmla="*/ 560340 h 754893"/>
                <a:gd name="connsiteX10" fmla="*/ 421633 w 845926"/>
                <a:gd name="connsiteY10" fmla="*/ 628433 h 754893"/>
                <a:gd name="connsiteX11" fmla="*/ 441088 w 845926"/>
                <a:gd name="connsiteY11" fmla="*/ 686799 h 754893"/>
                <a:gd name="connsiteX12" fmla="*/ 450816 w 845926"/>
                <a:gd name="connsiteY12" fmla="*/ 725710 h 754893"/>
                <a:gd name="connsiteX13" fmla="*/ 431360 w 845926"/>
                <a:gd name="connsiteY13" fmla="*/ 618706 h 754893"/>
                <a:gd name="connsiteX14" fmla="*/ 411905 w 845926"/>
                <a:gd name="connsiteY14" fmla="*/ 560340 h 754893"/>
                <a:gd name="connsiteX15" fmla="*/ 402177 w 845926"/>
                <a:gd name="connsiteY15" fmla="*/ 501974 h 754893"/>
                <a:gd name="connsiteX16" fmla="*/ 382722 w 845926"/>
                <a:gd name="connsiteY16" fmla="*/ 326876 h 754893"/>
                <a:gd name="connsiteX17" fmla="*/ 363267 w 845926"/>
                <a:gd name="connsiteY17" fmla="*/ 239327 h 754893"/>
                <a:gd name="connsiteX18" fmla="*/ 353539 w 845926"/>
                <a:gd name="connsiteY18" fmla="*/ 190689 h 754893"/>
                <a:gd name="connsiteX19" fmla="*/ 363267 w 845926"/>
                <a:gd name="connsiteY19" fmla="*/ 15591 h 754893"/>
                <a:gd name="connsiteX20" fmla="*/ 411905 w 845926"/>
                <a:gd name="connsiteY20" fmla="*/ 25319 h 754893"/>
                <a:gd name="connsiteX21" fmla="*/ 431360 w 845926"/>
                <a:gd name="connsiteY21" fmla="*/ 112867 h 754893"/>
                <a:gd name="connsiteX22" fmla="*/ 450816 w 845926"/>
                <a:gd name="connsiteY22" fmla="*/ 385242 h 754893"/>
                <a:gd name="connsiteX23" fmla="*/ 460543 w 845926"/>
                <a:gd name="connsiteY23" fmla="*/ 424153 h 754893"/>
                <a:gd name="connsiteX24" fmla="*/ 470271 w 845926"/>
                <a:gd name="connsiteY24" fmla="*/ 472791 h 754893"/>
                <a:gd name="connsiteX25" fmla="*/ 479999 w 845926"/>
                <a:gd name="connsiteY25" fmla="*/ 511702 h 754893"/>
                <a:gd name="connsiteX26" fmla="*/ 489726 w 845926"/>
                <a:gd name="connsiteY26" fmla="*/ 579795 h 754893"/>
                <a:gd name="connsiteX27" fmla="*/ 509182 w 845926"/>
                <a:gd name="connsiteY27" fmla="*/ 647889 h 754893"/>
                <a:gd name="connsiteX28" fmla="*/ 518909 w 845926"/>
                <a:gd name="connsiteY28" fmla="*/ 696527 h 754893"/>
                <a:gd name="connsiteX29" fmla="*/ 509182 w 845926"/>
                <a:gd name="connsiteY29" fmla="*/ 745165 h 754893"/>
                <a:gd name="connsiteX30" fmla="*/ 499454 w 845926"/>
                <a:gd name="connsiteY30" fmla="*/ 696527 h 754893"/>
                <a:gd name="connsiteX31" fmla="*/ 470271 w 845926"/>
                <a:gd name="connsiteY31" fmla="*/ 589523 h 754893"/>
                <a:gd name="connsiteX32" fmla="*/ 479999 w 845926"/>
                <a:gd name="connsiteY32" fmla="*/ 239327 h 754893"/>
                <a:gd name="connsiteX33" fmla="*/ 499454 w 845926"/>
                <a:gd name="connsiteY33" fmla="*/ 210144 h 754893"/>
                <a:gd name="connsiteX34" fmla="*/ 567548 w 845926"/>
                <a:gd name="connsiteY34" fmla="*/ 180961 h 754893"/>
                <a:gd name="connsiteX35" fmla="*/ 703735 w 845926"/>
                <a:gd name="connsiteY35" fmla="*/ 190689 h 754893"/>
                <a:gd name="connsiteX36" fmla="*/ 674552 w 845926"/>
                <a:gd name="connsiteY36" fmla="*/ 210144 h 754893"/>
                <a:gd name="connsiteX37" fmla="*/ 635641 w 845926"/>
                <a:gd name="connsiteY37" fmla="*/ 229599 h 754893"/>
                <a:gd name="connsiteX38" fmla="*/ 577275 w 845926"/>
                <a:gd name="connsiteY38" fmla="*/ 287965 h 754893"/>
                <a:gd name="connsiteX39" fmla="*/ 557820 w 845926"/>
                <a:gd name="connsiteY39" fmla="*/ 307421 h 754893"/>
                <a:gd name="connsiteX40" fmla="*/ 518909 w 845926"/>
                <a:gd name="connsiteY40" fmla="*/ 365787 h 754893"/>
                <a:gd name="connsiteX41" fmla="*/ 509182 w 845926"/>
                <a:gd name="connsiteY41" fmla="*/ 414425 h 754893"/>
                <a:gd name="connsiteX42" fmla="*/ 499454 w 845926"/>
                <a:gd name="connsiteY42" fmla="*/ 443608 h 754893"/>
                <a:gd name="connsiteX43" fmla="*/ 509182 w 845926"/>
                <a:gd name="connsiteY43" fmla="*/ 657616 h 754893"/>
                <a:gd name="connsiteX44" fmla="*/ 548092 w 845926"/>
                <a:gd name="connsiteY44" fmla="*/ 599250 h 754893"/>
                <a:gd name="connsiteX45" fmla="*/ 577275 w 845926"/>
                <a:gd name="connsiteY45" fmla="*/ 589523 h 754893"/>
                <a:gd name="connsiteX46" fmla="*/ 684280 w 845926"/>
                <a:gd name="connsiteY46" fmla="*/ 608978 h 754893"/>
                <a:gd name="connsiteX47" fmla="*/ 713463 w 845926"/>
                <a:gd name="connsiteY47" fmla="*/ 618706 h 754893"/>
                <a:gd name="connsiteX48" fmla="*/ 752373 w 845926"/>
                <a:gd name="connsiteY48" fmla="*/ 628433 h 754893"/>
                <a:gd name="connsiteX49" fmla="*/ 460543 w 845926"/>
                <a:gd name="connsiteY49" fmla="*/ 657616 h 754893"/>
                <a:gd name="connsiteX50" fmla="*/ 431360 w 845926"/>
                <a:gd name="connsiteY50" fmla="*/ 667344 h 754893"/>
                <a:gd name="connsiteX51" fmla="*/ 421633 w 845926"/>
                <a:gd name="connsiteY51" fmla="*/ 725710 h 754893"/>
                <a:gd name="connsiteX52" fmla="*/ 431360 w 845926"/>
                <a:gd name="connsiteY52" fmla="*/ 735438 h 75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45926" h="754893">
                  <a:moveTo>
                    <a:pt x="431360" y="735438"/>
                  </a:moveTo>
                  <a:cubicBezTo>
                    <a:pt x="420011" y="715983"/>
                    <a:pt x="447360" y="749709"/>
                    <a:pt x="353539" y="608978"/>
                  </a:cubicBezTo>
                  <a:cubicBezTo>
                    <a:pt x="324354" y="565201"/>
                    <a:pt x="325978" y="551424"/>
                    <a:pt x="285445" y="531157"/>
                  </a:cubicBezTo>
                  <a:cubicBezTo>
                    <a:pt x="276274" y="526571"/>
                    <a:pt x="265990" y="524672"/>
                    <a:pt x="256263" y="521429"/>
                  </a:cubicBezTo>
                  <a:cubicBezTo>
                    <a:pt x="238194" y="503361"/>
                    <a:pt x="235850" y="495217"/>
                    <a:pt x="207624" y="492246"/>
                  </a:cubicBezTo>
                  <a:cubicBezTo>
                    <a:pt x="155928" y="486804"/>
                    <a:pt x="0" y="482519"/>
                    <a:pt x="51982" y="482519"/>
                  </a:cubicBezTo>
                  <a:cubicBezTo>
                    <a:pt x="120153" y="482519"/>
                    <a:pt x="188169" y="489004"/>
                    <a:pt x="256263" y="492246"/>
                  </a:cubicBezTo>
                  <a:lnTo>
                    <a:pt x="314628" y="511702"/>
                  </a:lnTo>
                  <a:lnTo>
                    <a:pt x="343811" y="521429"/>
                  </a:lnTo>
                  <a:cubicBezTo>
                    <a:pt x="356781" y="534399"/>
                    <a:pt x="372547" y="545078"/>
                    <a:pt x="382722" y="560340"/>
                  </a:cubicBezTo>
                  <a:cubicBezTo>
                    <a:pt x="400268" y="586659"/>
                    <a:pt x="409293" y="597584"/>
                    <a:pt x="421633" y="628433"/>
                  </a:cubicBezTo>
                  <a:cubicBezTo>
                    <a:pt x="429249" y="647474"/>
                    <a:pt x="436114" y="666904"/>
                    <a:pt x="441088" y="686799"/>
                  </a:cubicBezTo>
                  <a:cubicBezTo>
                    <a:pt x="444331" y="699769"/>
                    <a:pt x="452707" y="738945"/>
                    <a:pt x="450816" y="725710"/>
                  </a:cubicBezTo>
                  <a:cubicBezTo>
                    <a:pt x="445689" y="689822"/>
                    <a:pt x="439663" y="653995"/>
                    <a:pt x="431360" y="618706"/>
                  </a:cubicBezTo>
                  <a:cubicBezTo>
                    <a:pt x="426663" y="598743"/>
                    <a:pt x="415277" y="580569"/>
                    <a:pt x="411905" y="560340"/>
                  </a:cubicBezTo>
                  <a:cubicBezTo>
                    <a:pt x="408662" y="540885"/>
                    <a:pt x="404623" y="521545"/>
                    <a:pt x="402177" y="501974"/>
                  </a:cubicBezTo>
                  <a:cubicBezTo>
                    <a:pt x="390571" y="409125"/>
                    <a:pt x="395913" y="412613"/>
                    <a:pt x="382722" y="326876"/>
                  </a:cubicBezTo>
                  <a:cubicBezTo>
                    <a:pt x="375390" y="279220"/>
                    <a:pt x="372946" y="282884"/>
                    <a:pt x="363267" y="239327"/>
                  </a:cubicBezTo>
                  <a:cubicBezTo>
                    <a:pt x="359680" y="223187"/>
                    <a:pt x="356782" y="206902"/>
                    <a:pt x="353539" y="190689"/>
                  </a:cubicBezTo>
                  <a:cubicBezTo>
                    <a:pt x="356782" y="132323"/>
                    <a:pt x="343812" y="70714"/>
                    <a:pt x="363267" y="15591"/>
                  </a:cubicBezTo>
                  <a:cubicBezTo>
                    <a:pt x="368770" y="0"/>
                    <a:pt x="402424" y="11774"/>
                    <a:pt x="411905" y="25319"/>
                  </a:cubicBezTo>
                  <a:cubicBezTo>
                    <a:pt x="429048" y="49810"/>
                    <a:pt x="424875" y="83684"/>
                    <a:pt x="431360" y="112867"/>
                  </a:cubicBezTo>
                  <a:cubicBezTo>
                    <a:pt x="435291" y="183631"/>
                    <a:pt x="439510" y="306101"/>
                    <a:pt x="450816" y="385242"/>
                  </a:cubicBezTo>
                  <a:cubicBezTo>
                    <a:pt x="452707" y="398477"/>
                    <a:pt x="457643" y="411102"/>
                    <a:pt x="460543" y="424153"/>
                  </a:cubicBezTo>
                  <a:cubicBezTo>
                    <a:pt x="464130" y="440293"/>
                    <a:pt x="466684" y="456651"/>
                    <a:pt x="470271" y="472791"/>
                  </a:cubicBezTo>
                  <a:cubicBezTo>
                    <a:pt x="473171" y="485842"/>
                    <a:pt x="477607" y="498548"/>
                    <a:pt x="479999" y="511702"/>
                  </a:cubicBezTo>
                  <a:cubicBezTo>
                    <a:pt x="484100" y="534260"/>
                    <a:pt x="485625" y="557237"/>
                    <a:pt x="489726" y="579795"/>
                  </a:cubicBezTo>
                  <a:cubicBezTo>
                    <a:pt x="501857" y="646518"/>
                    <a:pt x="495290" y="592321"/>
                    <a:pt x="509182" y="647889"/>
                  </a:cubicBezTo>
                  <a:cubicBezTo>
                    <a:pt x="513192" y="663929"/>
                    <a:pt x="515667" y="680314"/>
                    <a:pt x="518909" y="696527"/>
                  </a:cubicBezTo>
                  <a:cubicBezTo>
                    <a:pt x="515667" y="712740"/>
                    <a:pt x="525716" y="745165"/>
                    <a:pt x="509182" y="745165"/>
                  </a:cubicBezTo>
                  <a:cubicBezTo>
                    <a:pt x="492648" y="745165"/>
                    <a:pt x="502412" y="712794"/>
                    <a:pt x="499454" y="696527"/>
                  </a:cubicBezTo>
                  <a:cubicBezTo>
                    <a:pt x="484755" y="615687"/>
                    <a:pt x="498910" y="661122"/>
                    <a:pt x="470271" y="589523"/>
                  </a:cubicBezTo>
                  <a:cubicBezTo>
                    <a:pt x="457235" y="433101"/>
                    <a:pt x="450945" y="435440"/>
                    <a:pt x="479999" y="239327"/>
                  </a:cubicBezTo>
                  <a:cubicBezTo>
                    <a:pt x="481712" y="227762"/>
                    <a:pt x="491187" y="218411"/>
                    <a:pt x="499454" y="210144"/>
                  </a:cubicBezTo>
                  <a:cubicBezTo>
                    <a:pt x="521846" y="187752"/>
                    <a:pt x="537782" y="188403"/>
                    <a:pt x="567548" y="180961"/>
                  </a:cubicBezTo>
                  <a:cubicBezTo>
                    <a:pt x="612944" y="184204"/>
                    <a:pt x="659827" y="178714"/>
                    <a:pt x="703735" y="190689"/>
                  </a:cubicBezTo>
                  <a:cubicBezTo>
                    <a:pt x="715014" y="193765"/>
                    <a:pt x="684703" y="204344"/>
                    <a:pt x="674552" y="210144"/>
                  </a:cubicBezTo>
                  <a:cubicBezTo>
                    <a:pt x="661961" y="217338"/>
                    <a:pt x="648611" y="223114"/>
                    <a:pt x="635641" y="229599"/>
                  </a:cubicBezTo>
                  <a:lnTo>
                    <a:pt x="577275" y="287965"/>
                  </a:lnTo>
                  <a:cubicBezTo>
                    <a:pt x="570790" y="294450"/>
                    <a:pt x="562907" y="299790"/>
                    <a:pt x="557820" y="307421"/>
                  </a:cubicBezTo>
                  <a:lnTo>
                    <a:pt x="518909" y="365787"/>
                  </a:lnTo>
                  <a:cubicBezTo>
                    <a:pt x="515667" y="382000"/>
                    <a:pt x="513192" y="398385"/>
                    <a:pt x="509182" y="414425"/>
                  </a:cubicBezTo>
                  <a:cubicBezTo>
                    <a:pt x="506695" y="424373"/>
                    <a:pt x="499454" y="433354"/>
                    <a:pt x="499454" y="443608"/>
                  </a:cubicBezTo>
                  <a:cubicBezTo>
                    <a:pt x="499454" y="515018"/>
                    <a:pt x="505939" y="586280"/>
                    <a:pt x="509182" y="657616"/>
                  </a:cubicBezTo>
                  <a:cubicBezTo>
                    <a:pt x="519316" y="637347"/>
                    <a:pt x="526873" y="611982"/>
                    <a:pt x="548092" y="599250"/>
                  </a:cubicBezTo>
                  <a:cubicBezTo>
                    <a:pt x="556885" y="593974"/>
                    <a:pt x="567547" y="592765"/>
                    <a:pt x="577275" y="589523"/>
                  </a:cubicBezTo>
                  <a:cubicBezTo>
                    <a:pt x="612943" y="596008"/>
                    <a:pt x="648832" y="601382"/>
                    <a:pt x="684280" y="608978"/>
                  </a:cubicBezTo>
                  <a:cubicBezTo>
                    <a:pt x="694306" y="611126"/>
                    <a:pt x="703604" y="615889"/>
                    <a:pt x="713463" y="618706"/>
                  </a:cubicBezTo>
                  <a:cubicBezTo>
                    <a:pt x="726318" y="622379"/>
                    <a:pt x="739403" y="625191"/>
                    <a:pt x="752373" y="628433"/>
                  </a:cubicBezTo>
                  <a:cubicBezTo>
                    <a:pt x="845926" y="721991"/>
                    <a:pt x="773146" y="639753"/>
                    <a:pt x="460543" y="657616"/>
                  </a:cubicBezTo>
                  <a:cubicBezTo>
                    <a:pt x="450306" y="658201"/>
                    <a:pt x="441088" y="664101"/>
                    <a:pt x="431360" y="667344"/>
                  </a:cubicBezTo>
                  <a:cubicBezTo>
                    <a:pt x="424162" y="678141"/>
                    <a:pt x="392469" y="709045"/>
                    <a:pt x="421633" y="725710"/>
                  </a:cubicBezTo>
                  <a:cubicBezTo>
                    <a:pt x="438758" y="735496"/>
                    <a:pt x="442709" y="754893"/>
                    <a:pt x="431360" y="73543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 dirty="0"/>
            </a:p>
          </p:txBody>
        </p:sp>
      </p:grpSp>
      <p:sp>
        <p:nvSpPr>
          <p:cNvPr id="19" name="18 Nube"/>
          <p:cNvSpPr/>
          <p:nvPr/>
        </p:nvSpPr>
        <p:spPr bwMode="auto">
          <a:xfrm>
            <a:off x="944369" y="2214554"/>
            <a:ext cx="2066466" cy="1309912"/>
          </a:xfrm>
          <a:prstGeom prst="cloud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 dirty="0"/>
          </a:p>
        </p:txBody>
      </p:sp>
      <p:grpSp>
        <p:nvGrpSpPr>
          <p:cNvPr id="20" name="23 Grupo"/>
          <p:cNvGrpSpPr>
            <a:grpSpLocks/>
          </p:cNvGrpSpPr>
          <p:nvPr/>
        </p:nvGrpSpPr>
        <p:grpSpPr bwMode="auto">
          <a:xfrm>
            <a:off x="642905" y="2982905"/>
            <a:ext cx="2500331" cy="660399"/>
            <a:chOff x="3715501" y="5531603"/>
            <a:chExt cx="2213450" cy="754917"/>
          </a:xfrm>
        </p:grpSpPr>
        <p:sp>
          <p:nvSpPr>
            <p:cNvPr id="21" name="Freeform 19"/>
            <p:cNvSpPr/>
            <p:nvPr/>
          </p:nvSpPr>
          <p:spPr>
            <a:xfrm>
              <a:off x="4144586" y="5531603"/>
              <a:ext cx="857123" cy="683366"/>
            </a:xfrm>
            <a:custGeom>
              <a:avLst/>
              <a:gdLst>
                <a:gd name="connsiteX0" fmla="*/ 431360 w 845926"/>
                <a:gd name="connsiteY0" fmla="*/ 735438 h 754893"/>
                <a:gd name="connsiteX1" fmla="*/ 353539 w 845926"/>
                <a:gd name="connsiteY1" fmla="*/ 608978 h 754893"/>
                <a:gd name="connsiteX2" fmla="*/ 285445 w 845926"/>
                <a:gd name="connsiteY2" fmla="*/ 531157 h 754893"/>
                <a:gd name="connsiteX3" fmla="*/ 256263 w 845926"/>
                <a:gd name="connsiteY3" fmla="*/ 521429 h 754893"/>
                <a:gd name="connsiteX4" fmla="*/ 207624 w 845926"/>
                <a:gd name="connsiteY4" fmla="*/ 492246 h 754893"/>
                <a:gd name="connsiteX5" fmla="*/ 51982 w 845926"/>
                <a:gd name="connsiteY5" fmla="*/ 482519 h 754893"/>
                <a:gd name="connsiteX6" fmla="*/ 256263 w 845926"/>
                <a:gd name="connsiteY6" fmla="*/ 492246 h 754893"/>
                <a:gd name="connsiteX7" fmla="*/ 314628 w 845926"/>
                <a:gd name="connsiteY7" fmla="*/ 511702 h 754893"/>
                <a:gd name="connsiteX8" fmla="*/ 343811 w 845926"/>
                <a:gd name="connsiteY8" fmla="*/ 521429 h 754893"/>
                <a:gd name="connsiteX9" fmla="*/ 382722 w 845926"/>
                <a:gd name="connsiteY9" fmla="*/ 560340 h 754893"/>
                <a:gd name="connsiteX10" fmla="*/ 421633 w 845926"/>
                <a:gd name="connsiteY10" fmla="*/ 628433 h 754893"/>
                <a:gd name="connsiteX11" fmla="*/ 441088 w 845926"/>
                <a:gd name="connsiteY11" fmla="*/ 686799 h 754893"/>
                <a:gd name="connsiteX12" fmla="*/ 450816 w 845926"/>
                <a:gd name="connsiteY12" fmla="*/ 725710 h 754893"/>
                <a:gd name="connsiteX13" fmla="*/ 431360 w 845926"/>
                <a:gd name="connsiteY13" fmla="*/ 618706 h 754893"/>
                <a:gd name="connsiteX14" fmla="*/ 411905 w 845926"/>
                <a:gd name="connsiteY14" fmla="*/ 560340 h 754893"/>
                <a:gd name="connsiteX15" fmla="*/ 402177 w 845926"/>
                <a:gd name="connsiteY15" fmla="*/ 501974 h 754893"/>
                <a:gd name="connsiteX16" fmla="*/ 382722 w 845926"/>
                <a:gd name="connsiteY16" fmla="*/ 326876 h 754893"/>
                <a:gd name="connsiteX17" fmla="*/ 363267 w 845926"/>
                <a:gd name="connsiteY17" fmla="*/ 239327 h 754893"/>
                <a:gd name="connsiteX18" fmla="*/ 353539 w 845926"/>
                <a:gd name="connsiteY18" fmla="*/ 190689 h 754893"/>
                <a:gd name="connsiteX19" fmla="*/ 363267 w 845926"/>
                <a:gd name="connsiteY19" fmla="*/ 15591 h 754893"/>
                <a:gd name="connsiteX20" fmla="*/ 411905 w 845926"/>
                <a:gd name="connsiteY20" fmla="*/ 25319 h 754893"/>
                <a:gd name="connsiteX21" fmla="*/ 431360 w 845926"/>
                <a:gd name="connsiteY21" fmla="*/ 112867 h 754893"/>
                <a:gd name="connsiteX22" fmla="*/ 450816 w 845926"/>
                <a:gd name="connsiteY22" fmla="*/ 385242 h 754893"/>
                <a:gd name="connsiteX23" fmla="*/ 460543 w 845926"/>
                <a:gd name="connsiteY23" fmla="*/ 424153 h 754893"/>
                <a:gd name="connsiteX24" fmla="*/ 470271 w 845926"/>
                <a:gd name="connsiteY24" fmla="*/ 472791 h 754893"/>
                <a:gd name="connsiteX25" fmla="*/ 479999 w 845926"/>
                <a:gd name="connsiteY25" fmla="*/ 511702 h 754893"/>
                <a:gd name="connsiteX26" fmla="*/ 489726 w 845926"/>
                <a:gd name="connsiteY26" fmla="*/ 579795 h 754893"/>
                <a:gd name="connsiteX27" fmla="*/ 509182 w 845926"/>
                <a:gd name="connsiteY27" fmla="*/ 647889 h 754893"/>
                <a:gd name="connsiteX28" fmla="*/ 518909 w 845926"/>
                <a:gd name="connsiteY28" fmla="*/ 696527 h 754893"/>
                <a:gd name="connsiteX29" fmla="*/ 509182 w 845926"/>
                <a:gd name="connsiteY29" fmla="*/ 745165 h 754893"/>
                <a:gd name="connsiteX30" fmla="*/ 499454 w 845926"/>
                <a:gd name="connsiteY30" fmla="*/ 696527 h 754893"/>
                <a:gd name="connsiteX31" fmla="*/ 470271 w 845926"/>
                <a:gd name="connsiteY31" fmla="*/ 589523 h 754893"/>
                <a:gd name="connsiteX32" fmla="*/ 479999 w 845926"/>
                <a:gd name="connsiteY32" fmla="*/ 239327 h 754893"/>
                <a:gd name="connsiteX33" fmla="*/ 499454 w 845926"/>
                <a:gd name="connsiteY33" fmla="*/ 210144 h 754893"/>
                <a:gd name="connsiteX34" fmla="*/ 567548 w 845926"/>
                <a:gd name="connsiteY34" fmla="*/ 180961 h 754893"/>
                <a:gd name="connsiteX35" fmla="*/ 703735 w 845926"/>
                <a:gd name="connsiteY35" fmla="*/ 190689 h 754893"/>
                <a:gd name="connsiteX36" fmla="*/ 674552 w 845926"/>
                <a:gd name="connsiteY36" fmla="*/ 210144 h 754893"/>
                <a:gd name="connsiteX37" fmla="*/ 635641 w 845926"/>
                <a:gd name="connsiteY37" fmla="*/ 229599 h 754893"/>
                <a:gd name="connsiteX38" fmla="*/ 577275 w 845926"/>
                <a:gd name="connsiteY38" fmla="*/ 287965 h 754893"/>
                <a:gd name="connsiteX39" fmla="*/ 557820 w 845926"/>
                <a:gd name="connsiteY39" fmla="*/ 307421 h 754893"/>
                <a:gd name="connsiteX40" fmla="*/ 518909 w 845926"/>
                <a:gd name="connsiteY40" fmla="*/ 365787 h 754893"/>
                <a:gd name="connsiteX41" fmla="*/ 509182 w 845926"/>
                <a:gd name="connsiteY41" fmla="*/ 414425 h 754893"/>
                <a:gd name="connsiteX42" fmla="*/ 499454 w 845926"/>
                <a:gd name="connsiteY42" fmla="*/ 443608 h 754893"/>
                <a:gd name="connsiteX43" fmla="*/ 509182 w 845926"/>
                <a:gd name="connsiteY43" fmla="*/ 657616 h 754893"/>
                <a:gd name="connsiteX44" fmla="*/ 548092 w 845926"/>
                <a:gd name="connsiteY44" fmla="*/ 599250 h 754893"/>
                <a:gd name="connsiteX45" fmla="*/ 577275 w 845926"/>
                <a:gd name="connsiteY45" fmla="*/ 589523 h 754893"/>
                <a:gd name="connsiteX46" fmla="*/ 684280 w 845926"/>
                <a:gd name="connsiteY46" fmla="*/ 608978 h 754893"/>
                <a:gd name="connsiteX47" fmla="*/ 713463 w 845926"/>
                <a:gd name="connsiteY47" fmla="*/ 618706 h 754893"/>
                <a:gd name="connsiteX48" fmla="*/ 752373 w 845926"/>
                <a:gd name="connsiteY48" fmla="*/ 628433 h 754893"/>
                <a:gd name="connsiteX49" fmla="*/ 460543 w 845926"/>
                <a:gd name="connsiteY49" fmla="*/ 657616 h 754893"/>
                <a:gd name="connsiteX50" fmla="*/ 431360 w 845926"/>
                <a:gd name="connsiteY50" fmla="*/ 667344 h 754893"/>
                <a:gd name="connsiteX51" fmla="*/ 421633 w 845926"/>
                <a:gd name="connsiteY51" fmla="*/ 725710 h 754893"/>
                <a:gd name="connsiteX52" fmla="*/ 431360 w 845926"/>
                <a:gd name="connsiteY52" fmla="*/ 735438 h 75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45926" h="754893">
                  <a:moveTo>
                    <a:pt x="431360" y="735438"/>
                  </a:moveTo>
                  <a:cubicBezTo>
                    <a:pt x="420011" y="715983"/>
                    <a:pt x="447360" y="749709"/>
                    <a:pt x="353539" y="608978"/>
                  </a:cubicBezTo>
                  <a:cubicBezTo>
                    <a:pt x="324354" y="565201"/>
                    <a:pt x="325978" y="551424"/>
                    <a:pt x="285445" y="531157"/>
                  </a:cubicBezTo>
                  <a:cubicBezTo>
                    <a:pt x="276274" y="526571"/>
                    <a:pt x="265990" y="524672"/>
                    <a:pt x="256263" y="521429"/>
                  </a:cubicBezTo>
                  <a:cubicBezTo>
                    <a:pt x="238194" y="503361"/>
                    <a:pt x="235850" y="495217"/>
                    <a:pt x="207624" y="492246"/>
                  </a:cubicBezTo>
                  <a:cubicBezTo>
                    <a:pt x="155928" y="486804"/>
                    <a:pt x="0" y="482519"/>
                    <a:pt x="51982" y="482519"/>
                  </a:cubicBezTo>
                  <a:cubicBezTo>
                    <a:pt x="120153" y="482519"/>
                    <a:pt x="188169" y="489004"/>
                    <a:pt x="256263" y="492246"/>
                  </a:cubicBezTo>
                  <a:lnTo>
                    <a:pt x="314628" y="511702"/>
                  </a:lnTo>
                  <a:lnTo>
                    <a:pt x="343811" y="521429"/>
                  </a:lnTo>
                  <a:cubicBezTo>
                    <a:pt x="356781" y="534399"/>
                    <a:pt x="372547" y="545078"/>
                    <a:pt x="382722" y="560340"/>
                  </a:cubicBezTo>
                  <a:cubicBezTo>
                    <a:pt x="400268" y="586659"/>
                    <a:pt x="409293" y="597584"/>
                    <a:pt x="421633" y="628433"/>
                  </a:cubicBezTo>
                  <a:cubicBezTo>
                    <a:pt x="429249" y="647474"/>
                    <a:pt x="436114" y="666904"/>
                    <a:pt x="441088" y="686799"/>
                  </a:cubicBezTo>
                  <a:cubicBezTo>
                    <a:pt x="444331" y="699769"/>
                    <a:pt x="452707" y="738945"/>
                    <a:pt x="450816" y="725710"/>
                  </a:cubicBezTo>
                  <a:cubicBezTo>
                    <a:pt x="445689" y="689822"/>
                    <a:pt x="439663" y="653995"/>
                    <a:pt x="431360" y="618706"/>
                  </a:cubicBezTo>
                  <a:cubicBezTo>
                    <a:pt x="426663" y="598743"/>
                    <a:pt x="415277" y="580569"/>
                    <a:pt x="411905" y="560340"/>
                  </a:cubicBezTo>
                  <a:cubicBezTo>
                    <a:pt x="408662" y="540885"/>
                    <a:pt x="404623" y="521545"/>
                    <a:pt x="402177" y="501974"/>
                  </a:cubicBezTo>
                  <a:cubicBezTo>
                    <a:pt x="390571" y="409125"/>
                    <a:pt x="395913" y="412613"/>
                    <a:pt x="382722" y="326876"/>
                  </a:cubicBezTo>
                  <a:cubicBezTo>
                    <a:pt x="375390" y="279220"/>
                    <a:pt x="372946" y="282884"/>
                    <a:pt x="363267" y="239327"/>
                  </a:cubicBezTo>
                  <a:cubicBezTo>
                    <a:pt x="359680" y="223187"/>
                    <a:pt x="356782" y="206902"/>
                    <a:pt x="353539" y="190689"/>
                  </a:cubicBezTo>
                  <a:cubicBezTo>
                    <a:pt x="356782" y="132323"/>
                    <a:pt x="343812" y="70714"/>
                    <a:pt x="363267" y="15591"/>
                  </a:cubicBezTo>
                  <a:cubicBezTo>
                    <a:pt x="368770" y="0"/>
                    <a:pt x="402424" y="11774"/>
                    <a:pt x="411905" y="25319"/>
                  </a:cubicBezTo>
                  <a:cubicBezTo>
                    <a:pt x="429048" y="49810"/>
                    <a:pt x="424875" y="83684"/>
                    <a:pt x="431360" y="112867"/>
                  </a:cubicBezTo>
                  <a:cubicBezTo>
                    <a:pt x="435291" y="183631"/>
                    <a:pt x="439510" y="306101"/>
                    <a:pt x="450816" y="385242"/>
                  </a:cubicBezTo>
                  <a:cubicBezTo>
                    <a:pt x="452707" y="398477"/>
                    <a:pt x="457643" y="411102"/>
                    <a:pt x="460543" y="424153"/>
                  </a:cubicBezTo>
                  <a:cubicBezTo>
                    <a:pt x="464130" y="440293"/>
                    <a:pt x="466684" y="456651"/>
                    <a:pt x="470271" y="472791"/>
                  </a:cubicBezTo>
                  <a:cubicBezTo>
                    <a:pt x="473171" y="485842"/>
                    <a:pt x="477607" y="498548"/>
                    <a:pt x="479999" y="511702"/>
                  </a:cubicBezTo>
                  <a:cubicBezTo>
                    <a:pt x="484100" y="534260"/>
                    <a:pt x="485625" y="557237"/>
                    <a:pt x="489726" y="579795"/>
                  </a:cubicBezTo>
                  <a:cubicBezTo>
                    <a:pt x="501857" y="646518"/>
                    <a:pt x="495290" y="592321"/>
                    <a:pt x="509182" y="647889"/>
                  </a:cubicBezTo>
                  <a:cubicBezTo>
                    <a:pt x="513192" y="663929"/>
                    <a:pt x="515667" y="680314"/>
                    <a:pt x="518909" y="696527"/>
                  </a:cubicBezTo>
                  <a:cubicBezTo>
                    <a:pt x="515667" y="712740"/>
                    <a:pt x="525716" y="745165"/>
                    <a:pt x="509182" y="745165"/>
                  </a:cubicBezTo>
                  <a:cubicBezTo>
                    <a:pt x="492648" y="745165"/>
                    <a:pt x="502412" y="712794"/>
                    <a:pt x="499454" y="696527"/>
                  </a:cubicBezTo>
                  <a:cubicBezTo>
                    <a:pt x="484755" y="615687"/>
                    <a:pt x="498910" y="661122"/>
                    <a:pt x="470271" y="589523"/>
                  </a:cubicBezTo>
                  <a:cubicBezTo>
                    <a:pt x="457235" y="433101"/>
                    <a:pt x="450945" y="435440"/>
                    <a:pt x="479999" y="239327"/>
                  </a:cubicBezTo>
                  <a:cubicBezTo>
                    <a:pt x="481712" y="227762"/>
                    <a:pt x="491187" y="218411"/>
                    <a:pt x="499454" y="210144"/>
                  </a:cubicBezTo>
                  <a:cubicBezTo>
                    <a:pt x="521846" y="187752"/>
                    <a:pt x="537782" y="188403"/>
                    <a:pt x="567548" y="180961"/>
                  </a:cubicBezTo>
                  <a:cubicBezTo>
                    <a:pt x="612944" y="184204"/>
                    <a:pt x="659827" y="178714"/>
                    <a:pt x="703735" y="190689"/>
                  </a:cubicBezTo>
                  <a:cubicBezTo>
                    <a:pt x="715014" y="193765"/>
                    <a:pt x="684703" y="204344"/>
                    <a:pt x="674552" y="210144"/>
                  </a:cubicBezTo>
                  <a:cubicBezTo>
                    <a:pt x="661961" y="217338"/>
                    <a:pt x="648611" y="223114"/>
                    <a:pt x="635641" y="229599"/>
                  </a:cubicBezTo>
                  <a:lnTo>
                    <a:pt x="577275" y="287965"/>
                  </a:lnTo>
                  <a:cubicBezTo>
                    <a:pt x="570790" y="294450"/>
                    <a:pt x="562907" y="299790"/>
                    <a:pt x="557820" y="307421"/>
                  </a:cubicBezTo>
                  <a:lnTo>
                    <a:pt x="518909" y="365787"/>
                  </a:lnTo>
                  <a:cubicBezTo>
                    <a:pt x="515667" y="382000"/>
                    <a:pt x="513192" y="398385"/>
                    <a:pt x="509182" y="414425"/>
                  </a:cubicBezTo>
                  <a:cubicBezTo>
                    <a:pt x="506695" y="424373"/>
                    <a:pt x="499454" y="433354"/>
                    <a:pt x="499454" y="443608"/>
                  </a:cubicBezTo>
                  <a:cubicBezTo>
                    <a:pt x="499454" y="515018"/>
                    <a:pt x="505939" y="586280"/>
                    <a:pt x="509182" y="657616"/>
                  </a:cubicBezTo>
                  <a:cubicBezTo>
                    <a:pt x="519316" y="637347"/>
                    <a:pt x="526873" y="611982"/>
                    <a:pt x="548092" y="599250"/>
                  </a:cubicBezTo>
                  <a:cubicBezTo>
                    <a:pt x="556885" y="593974"/>
                    <a:pt x="567547" y="592765"/>
                    <a:pt x="577275" y="589523"/>
                  </a:cubicBezTo>
                  <a:cubicBezTo>
                    <a:pt x="612943" y="596008"/>
                    <a:pt x="648832" y="601382"/>
                    <a:pt x="684280" y="608978"/>
                  </a:cubicBezTo>
                  <a:cubicBezTo>
                    <a:pt x="694306" y="611126"/>
                    <a:pt x="703604" y="615889"/>
                    <a:pt x="713463" y="618706"/>
                  </a:cubicBezTo>
                  <a:cubicBezTo>
                    <a:pt x="726318" y="622379"/>
                    <a:pt x="739403" y="625191"/>
                    <a:pt x="752373" y="628433"/>
                  </a:cubicBezTo>
                  <a:cubicBezTo>
                    <a:pt x="845926" y="721991"/>
                    <a:pt x="773146" y="639753"/>
                    <a:pt x="460543" y="657616"/>
                  </a:cubicBezTo>
                  <a:cubicBezTo>
                    <a:pt x="450306" y="658201"/>
                    <a:pt x="441088" y="664101"/>
                    <a:pt x="431360" y="667344"/>
                  </a:cubicBezTo>
                  <a:cubicBezTo>
                    <a:pt x="424162" y="678141"/>
                    <a:pt x="392469" y="709045"/>
                    <a:pt x="421633" y="725710"/>
                  </a:cubicBezTo>
                  <a:cubicBezTo>
                    <a:pt x="438758" y="735496"/>
                    <a:pt x="442709" y="754893"/>
                    <a:pt x="431360" y="73543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 dirty="0"/>
            </a:p>
          </p:txBody>
        </p:sp>
        <p:sp>
          <p:nvSpPr>
            <p:cNvPr id="22" name="Freeform 19"/>
            <p:cNvSpPr/>
            <p:nvPr/>
          </p:nvSpPr>
          <p:spPr>
            <a:xfrm>
              <a:off x="4755770" y="5751442"/>
              <a:ext cx="602812" cy="463527"/>
            </a:xfrm>
            <a:custGeom>
              <a:avLst/>
              <a:gdLst>
                <a:gd name="connsiteX0" fmla="*/ 431360 w 845926"/>
                <a:gd name="connsiteY0" fmla="*/ 735438 h 754893"/>
                <a:gd name="connsiteX1" fmla="*/ 353539 w 845926"/>
                <a:gd name="connsiteY1" fmla="*/ 608978 h 754893"/>
                <a:gd name="connsiteX2" fmla="*/ 285445 w 845926"/>
                <a:gd name="connsiteY2" fmla="*/ 531157 h 754893"/>
                <a:gd name="connsiteX3" fmla="*/ 256263 w 845926"/>
                <a:gd name="connsiteY3" fmla="*/ 521429 h 754893"/>
                <a:gd name="connsiteX4" fmla="*/ 207624 w 845926"/>
                <a:gd name="connsiteY4" fmla="*/ 492246 h 754893"/>
                <a:gd name="connsiteX5" fmla="*/ 51982 w 845926"/>
                <a:gd name="connsiteY5" fmla="*/ 482519 h 754893"/>
                <a:gd name="connsiteX6" fmla="*/ 256263 w 845926"/>
                <a:gd name="connsiteY6" fmla="*/ 492246 h 754893"/>
                <a:gd name="connsiteX7" fmla="*/ 314628 w 845926"/>
                <a:gd name="connsiteY7" fmla="*/ 511702 h 754893"/>
                <a:gd name="connsiteX8" fmla="*/ 343811 w 845926"/>
                <a:gd name="connsiteY8" fmla="*/ 521429 h 754893"/>
                <a:gd name="connsiteX9" fmla="*/ 382722 w 845926"/>
                <a:gd name="connsiteY9" fmla="*/ 560340 h 754893"/>
                <a:gd name="connsiteX10" fmla="*/ 421633 w 845926"/>
                <a:gd name="connsiteY10" fmla="*/ 628433 h 754893"/>
                <a:gd name="connsiteX11" fmla="*/ 441088 w 845926"/>
                <a:gd name="connsiteY11" fmla="*/ 686799 h 754893"/>
                <a:gd name="connsiteX12" fmla="*/ 450816 w 845926"/>
                <a:gd name="connsiteY12" fmla="*/ 725710 h 754893"/>
                <a:gd name="connsiteX13" fmla="*/ 431360 w 845926"/>
                <a:gd name="connsiteY13" fmla="*/ 618706 h 754893"/>
                <a:gd name="connsiteX14" fmla="*/ 411905 w 845926"/>
                <a:gd name="connsiteY14" fmla="*/ 560340 h 754893"/>
                <a:gd name="connsiteX15" fmla="*/ 402177 w 845926"/>
                <a:gd name="connsiteY15" fmla="*/ 501974 h 754893"/>
                <a:gd name="connsiteX16" fmla="*/ 382722 w 845926"/>
                <a:gd name="connsiteY16" fmla="*/ 326876 h 754893"/>
                <a:gd name="connsiteX17" fmla="*/ 363267 w 845926"/>
                <a:gd name="connsiteY17" fmla="*/ 239327 h 754893"/>
                <a:gd name="connsiteX18" fmla="*/ 353539 w 845926"/>
                <a:gd name="connsiteY18" fmla="*/ 190689 h 754893"/>
                <a:gd name="connsiteX19" fmla="*/ 363267 w 845926"/>
                <a:gd name="connsiteY19" fmla="*/ 15591 h 754893"/>
                <a:gd name="connsiteX20" fmla="*/ 411905 w 845926"/>
                <a:gd name="connsiteY20" fmla="*/ 25319 h 754893"/>
                <a:gd name="connsiteX21" fmla="*/ 431360 w 845926"/>
                <a:gd name="connsiteY21" fmla="*/ 112867 h 754893"/>
                <a:gd name="connsiteX22" fmla="*/ 450816 w 845926"/>
                <a:gd name="connsiteY22" fmla="*/ 385242 h 754893"/>
                <a:gd name="connsiteX23" fmla="*/ 460543 w 845926"/>
                <a:gd name="connsiteY23" fmla="*/ 424153 h 754893"/>
                <a:gd name="connsiteX24" fmla="*/ 470271 w 845926"/>
                <a:gd name="connsiteY24" fmla="*/ 472791 h 754893"/>
                <a:gd name="connsiteX25" fmla="*/ 479999 w 845926"/>
                <a:gd name="connsiteY25" fmla="*/ 511702 h 754893"/>
                <a:gd name="connsiteX26" fmla="*/ 489726 w 845926"/>
                <a:gd name="connsiteY26" fmla="*/ 579795 h 754893"/>
                <a:gd name="connsiteX27" fmla="*/ 509182 w 845926"/>
                <a:gd name="connsiteY27" fmla="*/ 647889 h 754893"/>
                <a:gd name="connsiteX28" fmla="*/ 518909 w 845926"/>
                <a:gd name="connsiteY28" fmla="*/ 696527 h 754893"/>
                <a:gd name="connsiteX29" fmla="*/ 509182 w 845926"/>
                <a:gd name="connsiteY29" fmla="*/ 745165 h 754893"/>
                <a:gd name="connsiteX30" fmla="*/ 499454 w 845926"/>
                <a:gd name="connsiteY30" fmla="*/ 696527 h 754893"/>
                <a:gd name="connsiteX31" fmla="*/ 470271 w 845926"/>
                <a:gd name="connsiteY31" fmla="*/ 589523 h 754893"/>
                <a:gd name="connsiteX32" fmla="*/ 479999 w 845926"/>
                <a:gd name="connsiteY32" fmla="*/ 239327 h 754893"/>
                <a:gd name="connsiteX33" fmla="*/ 499454 w 845926"/>
                <a:gd name="connsiteY33" fmla="*/ 210144 h 754893"/>
                <a:gd name="connsiteX34" fmla="*/ 567548 w 845926"/>
                <a:gd name="connsiteY34" fmla="*/ 180961 h 754893"/>
                <a:gd name="connsiteX35" fmla="*/ 703735 w 845926"/>
                <a:gd name="connsiteY35" fmla="*/ 190689 h 754893"/>
                <a:gd name="connsiteX36" fmla="*/ 674552 w 845926"/>
                <a:gd name="connsiteY36" fmla="*/ 210144 h 754893"/>
                <a:gd name="connsiteX37" fmla="*/ 635641 w 845926"/>
                <a:gd name="connsiteY37" fmla="*/ 229599 h 754893"/>
                <a:gd name="connsiteX38" fmla="*/ 577275 w 845926"/>
                <a:gd name="connsiteY38" fmla="*/ 287965 h 754893"/>
                <a:gd name="connsiteX39" fmla="*/ 557820 w 845926"/>
                <a:gd name="connsiteY39" fmla="*/ 307421 h 754893"/>
                <a:gd name="connsiteX40" fmla="*/ 518909 w 845926"/>
                <a:gd name="connsiteY40" fmla="*/ 365787 h 754893"/>
                <a:gd name="connsiteX41" fmla="*/ 509182 w 845926"/>
                <a:gd name="connsiteY41" fmla="*/ 414425 h 754893"/>
                <a:gd name="connsiteX42" fmla="*/ 499454 w 845926"/>
                <a:gd name="connsiteY42" fmla="*/ 443608 h 754893"/>
                <a:gd name="connsiteX43" fmla="*/ 509182 w 845926"/>
                <a:gd name="connsiteY43" fmla="*/ 657616 h 754893"/>
                <a:gd name="connsiteX44" fmla="*/ 548092 w 845926"/>
                <a:gd name="connsiteY44" fmla="*/ 599250 h 754893"/>
                <a:gd name="connsiteX45" fmla="*/ 577275 w 845926"/>
                <a:gd name="connsiteY45" fmla="*/ 589523 h 754893"/>
                <a:gd name="connsiteX46" fmla="*/ 684280 w 845926"/>
                <a:gd name="connsiteY46" fmla="*/ 608978 h 754893"/>
                <a:gd name="connsiteX47" fmla="*/ 713463 w 845926"/>
                <a:gd name="connsiteY47" fmla="*/ 618706 h 754893"/>
                <a:gd name="connsiteX48" fmla="*/ 752373 w 845926"/>
                <a:gd name="connsiteY48" fmla="*/ 628433 h 754893"/>
                <a:gd name="connsiteX49" fmla="*/ 460543 w 845926"/>
                <a:gd name="connsiteY49" fmla="*/ 657616 h 754893"/>
                <a:gd name="connsiteX50" fmla="*/ 431360 w 845926"/>
                <a:gd name="connsiteY50" fmla="*/ 667344 h 754893"/>
                <a:gd name="connsiteX51" fmla="*/ 421633 w 845926"/>
                <a:gd name="connsiteY51" fmla="*/ 725710 h 754893"/>
                <a:gd name="connsiteX52" fmla="*/ 431360 w 845926"/>
                <a:gd name="connsiteY52" fmla="*/ 735438 h 75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45926" h="754893">
                  <a:moveTo>
                    <a:pt x="431360" y="735438"/>
                  </a:moveTo>
                  <a:cubicBezTo>
                    <a:pt x="420011" y="715983"/>
                    <a:pt x="447360" y="749709"/>
                    <a:pt x="353539" y="608978"/>
                  </a:cubicBezTo>
                  <a:cubicBezTo>
                    <a:pt x="324354" y="565201"/>
                    <a:pt x="325978" y="551424"/>
                    <a:pt x="285445" y="531157"/>
                  </a:cubicBezTo>
                  <a:cubicBezTo>
                    <a:pt x="276274" y="526571"/>
                    <a:pt x="265990" y="524672"/>
                    <a:pt x="256263" y="521429"/>
                  </a:cubicBezTo>
                  <a:cubicBezTo>
                    <a:pt x="238194" y="503361"/>
                    <a:pt x="235850" y="495217"/>
                    <a:pt x="207624" y="492246"/>
                  </a:cubicBezTo>
                  <a:cubicBezTo>
                    <a:pt x="155928" y="486804"/>
                    <a:pt x="0" y="482519"/>
                    <a:pt x="51982" y="482519"/>
                  </a:cubicBezTo>
                  <a:cubicBezTo>
                    <a:pt x="120153" y="482519"/>
                    <a:pt x="188169" y="489004"/>
                    <a:pt x="256263" y="492246"/>
                  </a:cubicBezTo>
                  <a:lnTo>
                    <a:pt x="314628" y="511702"/>
                  </a:lnTo>
                  <a:lnTo>
                    <a:pt x="343811" y="521429"/>
                  </a:lnTo>
                  <a:cubicBezTo>
                    <a:pt x="356781" y="534399"/>
                    <a:pt x="372547" y="545078"/>
                    <a:pt x="382722" y="560340"/>
                  </a:cubicBezTo>
                  <a:cubicBezTo>
                    <a:pt x="400268" y="586659"/>
                    <a:pt x="409293" y="597584"/>
                    <a:pt x="421633" y="628433"/>
                  </a:cubicBezTo>
                  <a:cubicBezTo>
                    <a:pt x="429249" y="647474"/>
                    <a:pt x="436114" y="666904"/>
                    <a:pt x="441088" y="686799"/>
                  </a:cubicBezTo>
                  <a:cubicBezTo>
                    <a:pt x="444331" y="699769"/>
                    <a:pt x="452707" y="738945"/>
                    <a:pt x="450816" y="725710"/>
                  </a:cubicBezTo>
                  <a:cubicBezTo>
                    <a:pt x="445689" y="689822"/>
                    <a:pt x="439663" y="653995"/>
                    <a:pt x="431360" y="618706"/>
                  </a:cubicBezTo>
                  <a:cubicBezTo>
                    <a:pt x="426663" y="598743"/>
                    <a:pt x="415277" y="580569"/>
                    <a:pt x="411905" y="560340"/>
                  </a:cubicBezTo>
                  <a:cubicBezTo>
                    <a:pt x="408662" y="540885"/>
                    <a:pt x="404623" y="521545"/>
                    <a:pt x="402177" y="501974"/>
                  </a:cubicBezTo>
                  <a:cubicBezTo>
                    <a:pt x="390571" y="409125"/>
                    <a:pt x="395913" y="412613"/>
                    <a:pt x="382722" y="326876"/>
                  </a:cubicBezTo>
                  <a:cubicBezTo>
                    <a:pt x="375390" y="279220"/>
                    <a:pt x="372946" y="282884"/>
                    <a:pt x="363267" y="239327"/>
                  </a:cubicBezTo>
                  <a:cubicBezTo>
                    <a:pt x="359680" y="223187"/>
                    <a:pt x="356782" y="206902"/>
                    <a:pt x="353539" y="190689"/>
                  </a:cubicBezTo>
                  <a:cubicBezTo>
                    <a:pt x="356782" y="132323"/>
                    <a:pt x="343812" y="70714"/>
                    <a:pt x="363267" y="15591"/>
                  </a:cubicBezTo>
                  <a:cubicBezTo>
                    <a:pt x="368770" y="0"/>
                    <a:pt x="402424" y="11774"/>
                    <a:pt x="411905" y="25319"/>
                  </a:cubicBezTo>
                  <a:cubicBezTo>
                    <a:pt x="429048" y="49810"/>
                    <a:pt x="424875" y="83684"/>
                    <a:pt x="431360" y="112867"/>
                  </a:cubicBezTo>
                  <a:cubicBezTo>
                    <a:pt x="435291" y="183631"/>
                    <a:pt x="439510" y="306101"/>
                    <a:pt x="450816" y="385242"/>
                  </a:cubicBezTo>
                  <a:cubicBezTo>
                    <a:pt x="452707" y="398477"/>
                    <a:pt x="457643" y="411102"/>
                    <a:pt x="460543" y="424153"/>
                  </a:cubicBezTo>
                  <a:cubicBezTo>
                    <a:pt x="464130" y="440293"/>
                    <a:pt x="466684" y="456651"/>
                    <a:pt x="470271" y="472791"/>
                  </a:cubicBezTo>
                  <a:cubicBezTo>
                    <a:pt x="473171" y="485842"/>
                    <a:pt x="477607" y="498548"/>
                    <a:pt x="479999" y="511702"/>
                  </a:cubicBezTo>
                  <a:cubicBezTo>
                    <a:pt x="484100" y="534260"/>
                    <a:pt x="485625" y="557237"/>
                    <a:pt x="489726" y="579795"/>
                  </a:cubicBezTo>
                  <a:cubicBezTo>
                    <a:pt x="501857" y="646518"/>
                    <a:pt x="495290" y="592321"/>
                    <a:pt x="509182" y="647889"/>
                  </a:cubicBezTo>
                  <a:cubicBezTo>
                    <a:pt x="513192" y="663929"/>
                    <a:pt x="515667" y="680314"/>
                    <a:pt x="518909" y="696527"/>
                  </a:cubicBezTo>
                  <a:cubicBezTo>
                    <a:pt x="515667" y="712740"/>
                    <a:pt x="525716" y="745165"/>
                    <a:pt x="509182" y="745165"/>
                  </a:cubicBezTo>
                  <a:cubicBezTo>
                    <a:pt x="492648" y="745165"/>
                    <a:pt x="502412" y="712794"/>
                    <a:pt x="499454" y="696527"/>
                  </a:cubicBezTo>
                  <a:cubicBezTo>
                    <a:pt x="484755" y="615687"/>
                    <a:pt x="498910" y="661122"/>
                    <a:pt x="470271" y="589523"/>
                  </a:cubicBezTo>
                  <a:cubicBezTo>
                    <a:pt x="457235" y="433101"/>
                    <a:pt x="450945" y="435440"/>
                    <a:pt x="479999" y="239327"/>
                  </a:cubicBezTo>
                  <a:cubicBezTo>
                    <a:pt x="481712" y="227762"/>
                    <a:pt x="491187" y="218411"/>
                    <a:pt x="499454" y="210144"/>
                  </a:cubicBezTo>
                  <a:cubicBezTo>
                    <a:pt x="521846" y="187752"/>
                    <a:pt x="537782" y="188403"/>
                    <a:pt x="567548" y="180961"/>
                  </a:cubicBezTo>
                  <a:cubicBezTo>
                    <a:pt x="612944" y="184204"/>
                    <a:pt x="659827" y="178714"/>
                    <a:pt x="703735" y="190689"/>
                  </a:cubicBezTo>
                  <a:cubicBezTo>
                    <a:pt x="715014" y="193765"/>
                    <a:pt x="684703" y="204344"/>
                    <a:pt x="674552" y="210144"/>
                  </a:cubicBezTo>
                  <a:cubicBezTo>
                    <a:pt x="661961" y="217338"/>
                    <a:pt x="648611" y="223114"/>
                    <a:pt x="635641" y="229599"/>
                  </a:cubicBezTo>
                  <a:lnTo>
                    <a:pt x="577275" y="287965"/>
                  </a:lnTo>
                  <a:cubicBezTo>
                    <a:pt x="570790" y="294450"/>
                    <a:pt x="562907" y="299790"/>
                    <a:pt x="557820" y="307421"/>
                  </a:cubicBezTo>
                  <a:lnTo>
                    <a:pt x="518909" y="365787"/>
                  </a:lnTo>
                  <a:cubicBezTo>
                    <a:pt x="515667" y="382000"/>
                    <a:pt x="513192" y="398385"/>
                    <a:pt x="509182" y="414425"/>
                  </a:cubicBezTo>
                  <a:cubicBezTo>
                    <a:pt x="506695" y="424373"/>
                    <a:pt x="499454" y="433354"/>
                    <a:pt x="499454" y="443608"/>
                  </a:cubicBezTo>
                  <a:cubicBezTo>
                    <a:pt x="499454" y="515018"/>
                    <a:pt x="505939" y="586280"/>
                    <a:pt x="509182" y="657616"/>
                  </a:cubicBezTo>
                  <a:cubicBezTo>
                    <a:pt x="519316" y="637347"/>
                    <a:pt x="526873" y="611982"/>
                    <a:pt x="548092" y="599250"/>
                  </a:cubicBezTo>
                  <a:cubicBezTo>
                    <a:pt x="556885" y="593974"/>
                    <a:pt x="567547" y="592765"/>
                    <a:pt x="577275" y="589523"/>
                  </a:cubicBezTo>
                  <a:cubicBezTo>
                    <a:pt x="612943" y="596008"/>
                    <a:pt x="648832" y="601382"/>
                    <a:pt x="684280" y="608978"/>
                  </a:cubicBezTo>
                  <a:cubicBezTo>
                    <a:pt x="694306" y="611126"/>
                    <a:pt x="703604" y="615889"/>
                    <a:pt x="713463" y="618706"/>
                  </a:cubicBezTo>
                  <a:cubicBezTo>
                    <a:pt x="726318" y="622379"/>
                    <a:pt x="739403" y="625191"/>
                    <a:pt x="752373" y="628433"/>
                  </a:cubicBezTo>
                  <a:cubicBezTo>
                    <a:pt x="845926" y="721991"/>
                    <a:pt x="773146" y="639753"/>
                    <a:pt x="460543" y="657616"/>
                  </a:cubicBezTo>
                  <a:cubicBezTo>
                    <a:pt x="450306" y="658201"/>
                    <a:pt x="441088" y="664101"/>
                    <a:pt x="431360" y="667344"/>
                  </a:cubicBezTo>
                  <a:cubicBezTo>
                    <a:pt x="424162" y="678141"/>
                    <a:pt x="392469" y="709045"/>
                    <a:pt x="421633" y="725710"/>
                  </a:cubicBezTo>
                  <a:cubicBezTo>
                    <a:pt x="438758" y="735496"/>
                    <a:pt x="442709" y="754893"/>
                    <a:pt x="431360" y="73543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 dirty="0"/>
            </a:p>
          </p:txBody>
        </p:sp>
        <p:sp>
          <p:nvSpPr>
            <p:cNvPr id="23" name="Freeform 19"/>
            <p:cNvSpPr/>
            <p:nvPr/>
          </p:nvSpPr>
          <p:spPr>
            <a:xfrm>
              <a:off x="3715501" y="5531603"/>
              <a:ext cx="857123" cy="683366"/>
            </a:xfrm>
            <a:custGeom>
              <a:avLst/>
              <a:gdLst>
                <a:gd name="connsiteX0" fmla="*/ 431360 w 845926"/>
                <a:gd name="connsiteY0" fmla="*/ 735438 h 754893"/>
                <a:gd name="connsiteX1" fmla="*/ 353539 w 845926"/>
                <a:gd name="connsiteY1" fmla="*/ 608978 h 754893"/>
                <a:gd name="connsiteX2" fmla="*/ 285445 w 845926"/>
                <a:gd name="connsiteY2" fmla="*/ 531157 h 754893"/>
                <a:gd name="connsiteX3" fmla="*/ 256263 w 845926"/>
                <a:gd name="connsiteY3" fmla="*/ 521429 h 754893"/>
                <a:gd name="connsiteX4" fmla="*/ 207624 w 845926"/>
                <a:gd name="connsiteY4" fmla="*/ 492246 h 754893"/>
                <a:gd name="connsiteX5" fmla="*/ 51982 w 845926"/>
                <a:gd name="connsiteY5" fmla="*/ 482519 h 754893"/>
                <a:gd name="connsiteX6" fmla="*/ 256263 w 845926"/>
                <a:gd name="connsiteY6" fmla="*/ 492246 h 754893"/>
                <a:gd name="connsiteX7" fmla="*/ 314628 w 845926"/>
                <a:gd name="connsiteY7" fmla="*/ 511702 h 754893"/>
                <a:gd name="connsiteX8" fmla="*/ 343811 w 845926"/>
                <a:gd name="connsiteY8" fmla="*/ 521429 h 754893"/>
                <a:gd name="connsiteX9" fmla="*/ 382722 w 845926"/>
                <a:gd name="connsiteY9" fmla="*/ 560340 h 754893"/>
                <a:gd name="connsiteX10" fmla="*/ 421633 w 845926"/>
                <a:gd name="connsiteY10" fmla="*/ 628433 h 754893"/>
                <a:gd name="connsiteX11" fmla="*/ 441088 w 845926"/>
                <a:gd name="connsiteY11" fmla="*/ 686799 h 754893"/>
                <a:gd name="connsiteX12" fmla="*/ 450816 w 845926"/>
                <a:gd name="connsiteY12" fmla="*/ 725710 h 754893"/>
                <a:gd name="connsiteX13" fmla="*/ 431360 w 845926"/>
                <a:gd name="connsiteY13" fmla="*/ 618706 h 754893"/>
                <a:gd name="connsiteX14" fmla="*/ 411905 w 845926"/>
                <a:gd name="connsiteY14" fmla="*/ 560340 h 754893"/>
                <a:gd name="connsiteX15" fmla="*/ 402177 w 845926"/>
                <a:gd name="connsiteY15" fmla="*/ 501974 h 754893"/>
                <a:gd name="connsiteX16" fmla="*/ 382722 w 845926"/>
                <a:gd name="connsiteY16" fmla="*/ 326876 h 754893"/>
                <a:gd name="connsiteX17" fmla="*/ 363267 w 845926"/>
                <a:gd name="connsiteY17" fmla="*/ 239327 h 754893"/>
                <a:gd name="connsiteX18" fmla="*/ 353539 w 845926"/>
                <a:gd name="connsiteY18" fmla="*/ 190689 h 754893"/>
                <a:gd name="connsiteX19" fmla="*/ 363267 w 845926"/>
                <a:gd name="connsiteY19" fmla="*/ 15591 h 754893"/>
                <a:gd name="connsiteX20" fmla="*/ 411905 w 845926"/>
                <a:gd name="connsiteY20" fmla="*/ 25319 h 754893"/>
                <a:gd name="connsiteX21" fmla="*/ 431360 w 845926"/>
                <a:gd name="connsiteY21" fmla="*/ 112867 h 754893"/>
                <a:gd name="connsiteX22" fmla="*/ 450816 w 845926"/>
                <a:gd name="connsiteY22" fmla="*/ 385242 h 754893"/>
                <a:gd name="connsiteX23" fmla="*/ 460543 w 845926"/>
                <a:gd name="connsiteY23" fmla="*/ 424153 h 754893"/>
                <a:gd name="connsiteX24" fmla="*/ 470271 w 845926"/>
                <a:gd name="connsiteY24" fmla="*/ 472791 h 754893"/>
                <a:gd name="connsiteX25" fmla="*/ 479999 w 845926"/>
                <a:gd name="connsiteY25" fmla="*/ 511702 h 754893"/>
                <a:gd name="connsiteX26" fmla="*/ 489726 w 845926"/>
                <a:gd name="connsiteY26" fmla="*/ 579795 h 754893"/>
                <a:gd name="connsiteX27" fmla="*/ 509182 w 845926"/>
                <a:gd name="connsiteY27" fmla="*/ 647889 h 754893"/>
                <a:gd name="connsiteX28" fmla="*/ 518909 w 845926"/>
                <a:gd name="connsiteY28" fmla="*/ 696527 h 754893"/>
                <a:gd name="connsiteX29" fmla="*/ 509182 w 845926"/>
                <a:gd name="connsiteY29" fmla="*/ 745165 h 754893"/>
                <a:gd name="connsiteX30" fmla="*/ 499454 w 845926"/>
                <a:gd name="connsiteY30" fmla="*/ 696527 h 754893"/>
                <a:gd name="connsiteX31" fmla="*/ 470271 w 845926"/>
                <a:gd name="connsiteY31" fmla="*/ 589523 h 754893"/>
                <a:gd name="connsiteX32" fmla="*/ 479999 w 845926"/>
                <a:gd name="connsiteY32" fmla="*/ 239327 h 754893"/>
                <a:gd name="connsiteX33" fmla="*/ 499454 w 845926"/>
                <a:gd name="connsiteY33" fmla="*/ 210144 h 754893"/>
                <a:gd name="connsiteX34" fmla="*/ 567548 w 845926"/>
                <a:gd name="connsiteY34" fmla="*/ 180961 h 754893"/>
                <a:gd name="connsiteX35" fmla="*/ 703735 w 845926"/>
                <a:gd name="connsiteY35" fmla="*/ 190689 h 754893"/>
                <a:gd name="connsiteX36" fmla="*/ 674552 w 845926"/>
                <a:gd name="connsiteY36" fmla="*/ 210144 h 754893"/>
                <a:gd name="connsiteX37" fmla="*/ 635641 w 845926"/>
                <a:gd name="connsiteY37" fmla="*/ 229599 h 754893"/>
                <a:gd name="connsiteX38" fmla="*/ 577275 w 845926"/>
                <a:gd name="connsiteY38" fmla="*/ 287965 h 754893"/>
                <a:gd name="connsiteX39" fmla="*/ 557820 w 845926"/>
                <a:gd name="connsiteY39" fmla="*/ 307421 h 754893"/>
                <a:gd name="connsiteX40" fmla="*/ 518909 w 845926"/>
                <a:gd name="connsiteY40" fmla="*/ 365787 h 754893"/>
                <a:gd name="connsiteX41" fmla="*/ 509182 w 845926"/>
                <a:gd name="connsiteY41" fmla="*/ 414425 h 754893"/>
                <a:gd name="connsiteX42" fmla="*/ 499454 w 845926"/>
                <a:gd name="connsiteY42" fmla="*/ 443608 h 754893"/>
                <a:gd name="connsiteX43" fmla="*/ 509182 w 845926"/>
                <a:gd name="connsiteY43" fmla="*/ 657616 h 754893"/>
                <a:gd name="connsiteX44" fmla="*/ 548092 w 845926"/>
                <a:gd name="connsiteY44" fmla="*/ 599250 h 754893"/>
                <a:gd name="connsiteX45" fmla="*/ 577275 w 845926"/>
                <a:gd name="connsiteY45" fmla="*/ 589523 h 754893"/>
                <a:gd name="connsiteX46" fmla="*/ 684280 w 845926"/>
                <a:gd name="connsiteY46" fmla="*/ 608978 h 754893"/>
                <a:gd name="connsiteX47" fmla="*/ 713463 w 845926"/>
                <a:gd name="connsiteY47" fmla="*/ 618706 h 754893"/>
                <a:gd name="connsiteX48" fmla="*/ 752373 w 845926"/>
                <a:gd name="connsiteY48" fmla="*/ 628433 h 754893"/>
                <a:gd name="connsiteX49" fmla="*/ 460543 w 845926"/>
                <a:gd name="connsiteY49" fmla="*/ 657616 h 754893"/>
                <a:gd name="connsiteX50" fmla="*/ 431360 w 845926"/>
                <a:gd name="connsiteY50" fmla="*/ 667344 h 754893"/>
                <a:gd name="connsiteX51" fmla="*/ 421633 w 845926"/>
                <a:gd name="connsiteY51" fmla="*/ 725710 h 754893"/>
                <a:gd name="connsiteX52" fmla="*/ 431360 w 845926"/>
                <a:gd name="connsiteY52" fmla="*/ 735438 h 75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45926" h="754893">
                  <a:moveTo>
                    <a:pt x="431360" y="735438"/>
                  </a:moveTo>
                  <a:cubicBezTo>
                    <a:pt x="420011" y="715983"/>
                    <a:pt x="447360" y="749709"/>
                    <a:pt x="353539" y="608978"/>
                  </a:cubicBezTo>
                  <a:cubicBezTo>
                    <a:pt x="324354" y="565201"/>
                    <a:pt x="325978" y="551424"/>
                    <a:pt x="285445" y="531157"/>
                  </a:cubicBezTo>
                  <a:cubicBezTo>
                    <a:pt x="276274" y="526571"/>
                    <a:pt x="265990" y="524672"/>
                    <a:pt x="256263" y="521429"/>
                  </a:cubicBezTo>
                  <a:cubicBezTo>
                    <a:pt x="238194" y="503361"/>
                    <a:pt x="235850" y="495217"/>
                    <a:pt x="207624" y="492246"/>
                  </a:cubicBezTo>
                  <a:cubicBezTo>
                    <a:pt x="155928" y="486804"/>
                    <a:pt x="0" y="482519"/>
                    <a:pt x="51982" y="482519"/>
                  </a:cubicBezTo>
                  <a:cubicBezTo>
                    <a:pt x="120153" y="482519"/>
                    <a:pt x="188169" y="489004"/>
                    <a:pt x="256263" y="492246"/>
                  </a:cubicBezTo>
                  <a:lnTo>
                    <a:pt x="314628" y="511702"/>
                  </a:lnTo>
                  <a:lnTo>
                    <a:pt x="343811" y="521429"/>
                  </a:lnTo>
                  <a:cubicBezTo>
                    <a:pt x="356781" y="534399"/>
                    <a:pt x="372547" y="545078"/>
                    <a:pt x="382722" y="560340"/>
                  </a:cubicBezTo>
                  <a:cubicBezTo>
                    <a:pt x="400268" y="586659"/>
                    <a:pt x="409293" y="597584"/>
                    <a:pt x="421633" y="628433"/>
                  </a:cubicBezTo>
                  <a:cubicBezTo>
                    <a:pt x="429249" y="647474"/>
                    <a:pt x="436114" y="666904"/>
                    <a:pt x="441088" y="686799"/>
                  </a:cubicBezTo>
                  <a:cubicBezTo>
                    <a:pt x="444331" y="699769"/>
                    <a:pt x="452707" y="738945"/>
                    <a:pt x="450816" y="725710"/>
                  </a:cubicBezTo>
                  <a:cubicBezTo>
                    <a:pt x="445689" y="689822"/>
                    <a:pt x="439663" y="653995"/>
                    <a:pt x="431360" y="618706"/>
                  </a:cubicBezTo>
                  <a:cubicBezTo>
                    <a:pt x="426663" y="598743"/>
                    <a:pt x="415277" y="580569"/>
                    <a:pt x="411905" y="560340"/>
                  </a:cubicBezTo>
                  <a:cubicBezTo>
                    <a:pt x="408662" y="540885"/>
                    <a:pt x="404623" y="521545"/>
                    <a:pt x="402177" y="501974"/>
                  </a:cubicBezTo>
                  <a:cubicBezTo>
                    <a:pt x="390571" y="409125"/>
                    <a:pt x="395913" y="412613"/>
                    <a:pt x="382722" y="326876"/>
                  </a:cubicBezTo>
                  <a:cubicBezTo>
                    <a:pt x="375390" y="279220"/>
                    <a:pt x="372946" y="282884"/>
                    <a:pt x="363267" y="239327"/>
                  </a:cubicBezTo>
                  <a:cubicBezTo>
                    <a:pt x="359680" y="223187"/>
                    <a:pt x="356782" y="206902"/>
                    <a:pt x="353539" y="190689"/>
                  </a:cubicBezTo>
                  <a:cubicBezTo>
                    <a:pt x="356782" y="132323"/>
                    <a:pt x="343812" y="70714"/>
                    <a:pt x="363267" y="15591"/>
                  </a:cubicBezTo>
                  <a:cubicBezTo>
                    <a:pt x="368770" y="0"/>
                    <a:pt x="402424" y="11774"/>
                    <a:pt x="411905" y="25319"/>
                  </a:cubicBezTo>
                  <a:cubicBezTo>
                    <a:pt x="429048" y="49810"/>
                    <a:pt x="424875" y="83684"/>
                    <a:pt x="431360" y="112867"/>
                  </a:cubicBezTo>
                  <a:cubicBezTo>
                    <a:pt x="435291" y="183631"/>
                    <a:pt x="439510" y="306101"/>
                    <a:pt x="450816" y="385242"/>
                  </a:cubicBezTo>
                  <a:cubicBezTo>
                    <a:pt x="452707" y="398477"/>
                    <a:pt x="457643" y="411102"/>
                    <a:pt x="460543" y="424153"/>
                  </a:cubicBezTo>
                  <a:cubicBezTo>
                    <a:pt x="464130" y="440293"/>
                    <a:pt x="466684" y="456651"/>
                    <a:pt x="470271" y="472791"/>
                  </a:cubicBezTo>
                  <a:cubicBezTo>
                    <a:pt x="473171" y="485842"/>
                    <a:pt x="477607" y="498548"/>
                    <a:pt x="479999" y="511702"/>
                  </a:cubicBezTo>
                  <a:cubicBezTo>
                    <a:pt x="484100" y="534260"/>
                    <a:pt x="485625" y="557237"/>
                    <a:pt x="489726" y="579795"/>
                  </a:cubicBezTo>
                  <a:cubicBezTo>
                    <a:pt x="501857" y="646518"/>
                    <a:pt x="495290" y="592321"/>
                    <a:pt x="509182" y="647889"/>
                  </a:cubicBezTo>
                  <a:cubicBezTo>
                    <a:pt x="513192" y="663929"/>
                    <a:pt x="515667" y="680314"/>
                    <a:pt x="518909" y="696527"/>
                  </a:cubicBezTo>
                  <a:cubicBezTo>
                    <a:pt x="515667" y="712740"/>
                    <a:pt x="525716" y="745165"/>
                    <a:pt x="509182" y="745165"/>
                  </a:cubicBezTo>
                  <a:cubicBezTo>
                    <a:pt x="492648" y="745165"/>
                    <a:pt x="502412" y="712794"/>
                    <a:pt x="499454" y="696527"/>
                  </a:cubicBezTo>
                  <a:cubicBezTo>
                    <a:pt x="484755" y="615687"/>
                    <a:pt x="498910" y="661122"/>
                    <a:pt x="470271" y="589523"/>
                  </a:cubicBezTo>
                  <a:cubicBezTo>
                    <a:pt x="457235" y="433101"/>
                    <a:pt x="450945" y="435440"/>
                    <a:pt x="479999" y="239327"/>
                  </a:cubicBezTo>
                  <a:cubicBezTo>
                    <a:pt x="481712" y="227762"/>
                    <a:pt x="491187" y="218411"/>
                    <a:pt x="499454" y="210144"/>
                  </a:cubicBezTo>
                  <a:cubicBezTo>
                    <a:pt x="521846" y="187752"/>
                    <a:pt x="537782" y="188403"/>
                    <a:pt x="567548" y="180961"/>
                  </a:cubicBezTo>
                  <a:cubicBezTo>
                    <a:pt x="612944" y="184204"/>
                    <a:pt x="659827" y="178714"/>
                    <a:pt x="703735" y="190689"/>
                  </a:cubicBezTo>
                  <a:cubicBezTo>
                    <a:pt x="715014" y="193765"/>
                    <a:pt x="684703" y="204344"/>
                    <a:pt x="674552" y="210144"/>
                  </a:cubicBezTo>
                  <a:cubicBezTo>
                    <a:pt x="661961" y="217338"/>
                    <a:pt x="648611" y="223114"/>
                    <a:pt x="635641" y="229599"/>
                  </a:cubicBezTo>
                  <a:lnTo>
                    <a:pt x="577275" y="287965"/>
                  </a:lnTo>
                  <a:cubicBezTo>
                    <a:pt x="570790" y="294450"/>
                    <a:pt x="562907" y="299790"/>
                    <a:pt x="557820" y="307421"/>
                  </a:cubicBezTo>
                  <a:lnTo>
                    <a:pt x="518909" y="365787"/>
                  </a:lnTo>
                  <a:cubicBezTo>
                    <a:pt x="515667" y="382000"/>
                    <a:pt x="513192" y="398385"/>
                    <a:pt x="509182" y="414425"/>
                  </a:cubicBezTo>
                  <a:cubicBezTo>
                    <a:pt x="506695" y="424373"/>
                    <a:pt x="499454" y="433354"/>
                    <a:pt x="499454" y="443608"/>
                  </a:cubicBezTo>
                  <a:cubicBezTo>
                    <a:pt x="499454" y="515018"/>
                    <a:pt x="505939" y="586280"/>
                    <a:pt x="509182" y="657616"/>
                  </a:cubicBezTo>
                  <a:cubicBezTo>
                    <a:pt x="519316" y="637347"/>
                    <a:pt x="526873" y="611982"/>
                    <a:pt x="548092" y="599250"/>
                  </a:cubicBezTo>
                  <a:cubicBezTo>
                    <a:pt x="556885" y="593974"/>
                    <a:pt x="567547" y="592765"/>
                    <a:pt x="577275" y="589523"/>
                  </a:cubicBezTo>
                  <a:cubicBezTo>
                    <a:pt x="612943" y="596008"/>
                    <a:pt x="648832" y="601382"/>
                    <a:pt x="684280" y="608978"/>
                  </a:cubicBezTo>
                  <a:cubicBezTo>
                    <a:pt x="694306" y="611126"/>
                    <a:pt x="703604" y="615889"/>
                    <a:pt x="713463" y="618706"/>
                  </a:cubicBezTo>
                  <a:cubicBezTo>
                    <a:pt x="726318" y="622379"/>
                    <a:pt x="739403" y="625191"/>
                    <a:pt x="752373" y="628433"/>
                  </a:cubicBezTo>
                  <a:cubicBezTo>
                    <a:pt x="845926" y="721991"/>
                    <a:pt x="773146" y="639753"/>
                    <a:pt x="460543" y="657616"/>
                  </a:cubicBezTo>
                  <a:cubicBezTo>
                    <a:pt x="450306" y="658201"/>
                    <a:pt x="441088" y="664101"/>
                    <a:pt x="431360" y="667344"/>
                  </a:cubicBezTo>
                  <a:cubicBezTo>
                    <a:pt x="424162" y="678141"/>
                    <a:pt x="392469" y="709045"/>
                    <a:pt x="421633" y="725710"/>
                  </a:cubicBezTo>
                  <a:cubicBezTo>
                    <a:pt x="438758" y="735496"/>
                    <a:pt x="442709" y="754893"/>
                    <a:pt x="431360" y="73543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 dirty="0"/>
            </a:p>
          </p:txBody>
        </p:sp>
        <p:sp>
          <p:nvSpPr>
            <p:cNvPr id="24" name="Freeform 19"/>
            <p:cNvSpPr/>
            <p:nvPr/>
          </p:nvSpPr>
          <p:spPr>
            <a:xfrm>
              <a:off x="5071828" y="5603155"/>
              <a:ext cx="857123" cy="683365"/>
            </a:xfrm>
            <a:custGeom>
              <a:avLst/>
              <a:gdLst>
                <a:gd name="connsiteX0" fmla="*/ 431360 w 845926"/>
                <a:gd name="connsiteY0" fmla="*/ 735438 h 754893"/>
                <a:gd name="connsiteX1" fmla="*/ 353539 w 845926"/>
                <a:gd name="connsiteY1" fmla="*/ 608978 h 754893"/>
                <a:gd name="connsiteX2" fmla="*/ 285445 w 845926"/>
                <a:gd name="connsiteY2" fmla="*/ 531157 h 754893"/>
                <a:gd name="connsiteX3" fmla="*/ 256263 w 845926"/>
                <a:gd name="connsiteY3" fmla="*/ 521429 h 754893"/>
                <a:gd name="connsiteX4" fmla="*/ 207624 w 845926"/>
                <a:gd name="connsiteY4" fmla="*/ 492246 h 754893"/>
                <a:gd name="connsiteX5" fmla="*/ 51982 w 845926"/>
                <a:gd name="connsiteY5" fmla="*/ 482519 h 754893"/>
                <a:gd name="connsiteX6" fmla="*/ 256263 w 845926"/>
                <a:gd name="connsiteY6" fmla="*/ 492246 h 754893"/>
                <a:gd name="connsiteX7" fmla="*/ 314628 w 845926"/>
                <a:gd name="connsiteY7" fmla="*/ 511702 h 754893"/>
                <a:gd name="connsiteX8" fmla="*/ 343811 w 845926"/>
                <a:gd name="connsiteY8" fmla="*/ 521429 h 754893"/>
                <a:gd name="connsiteX9" fmla="*/ 382722 w 845926"/>
                <a:gd name="connsiteY9" fmla="*/ 560340 h 754893"/>
                <a:gd name="connsiteX10" fmla="*/ 421633 w 845926"/>
                <a:gd name="connsiteY10" fmla="*/ 628433 h 754893"/>
                <a:gd name="connsiteX11" fmla="*/ 441088 w 845926"/>
                <a:gd name="connsiteY11" fmla="*/ 686799 h 754893"/>
                <a:gd name="connsiteX12" fmla="*/ 450816 w 845926"/>
                <a:gd name="connsiteY12" fmla="*/ 725710 h 754893"/>
                <a:gd name="connsiteX13" fmla="*/ 431360 w 845926"/>
                <a:gd name="connsiteY13" fmla="*/ 618706 h 754893"/>
                <a:gd name="connsiteX14" fmla="*/ 411905 w 845926"/>
                <a:gd name="connsiteY14" fmla="*/ 560340 h 754893"/>
                <a:gd name="connsiteX15" fmla="*/ 402177 w 845926"/>
                <a:gd name="connsiteY15" fmla="*/ 501974 h 754893"/>
                <a:gd name="connsiteX16" fmla="*/ 382722 w 845926"/>
                <a:gd name="connsiteY16" fmla="*/ 326876 h 754893"/>
                <a:gd name="connsiteX17" fmla="*/ 363267 w 845926"/>
                <a:gd name="connsiteY17" fmla="*/ 239327 h 754893"/>
                <a:gd name="connsiteX18" fmla="*/ 353539 w 845926"/>
                <a:gd name="connsiteY18" fmla="*/ 190689 h 754893"/>
                <a:gd name="connsiteX19" fmla="*/ 363267 w 845926"/>
                <a:gd name="connsiteY19" fmla="*/ 15591 h 754893"/>
                <a:gd name="connsiteX20" fmla="*/ 411905 w 845926"/>
                <a:gd name="connsiteY20" fmla="*/ 25319 h 754893"/>
                <a:gd name="connsiteX21" fmla="*/ 431360 w 845926"/>
                <a:gd name="connsiteY21" fmla="*/ 112867 h 754893"/>
                <a:gd name="connsiteX22" fmla="*/ 450816 w 845926"/>
                <a:gd name="connsiteY22" fmla="*/ 385242 h 754893"/>
                <a:gd name="connsiteX23" fmla="*/ 460543 w 845926"/>
                <a:gd name="connsiteY23" fmla="*/ 424153 h 754893"/>
                <a:gd name="connsiteX24" fmla="*/ 470271 w 845926"/>
                <a:gd name="connsiteY24" fmla="*/ 472791 h 754893"/>
                <a:gd name="connsiteX25" fmla="*/ 479999 w 845926"/>
                <a:gd name="connsiteY25" fmla="*/ 511702 h 754893"/>
                <a:gd name="connsiteX26" fmla="*/ 489726 w 845926"/>
                <a:gd name="connsiteY26" fmla="*/ 579795 h 754893"/>
                <a:gd name="connsiteX27" fmla="*/ 509182 w 845926"/>
                <a:gd name="connsiteY27" fmla="*/ 647889 h 754893"/>
                <a:gd name="connsiteX28" fmla="*/ 518909 w 845926"/>
                <a:gd name="connsiteY28" fmla="*/ 696527 h 754893"/>
                <a:gd name="connsiteX29" fmla="*/ 509182 w 845926"/>
                <a:gd name="connsiteY29" fmla="*/ 745165 h 754893"/>
                <a:gd name="connsiteX30" fmla="*/ 499454 w 845926"/>
                <a:gd name="connsiteY30" fmla="*/ 696527 h 754893"/>
                <a:gd name="connsiteX31" fmla="*/ 470271 w 845926"/>
                <a:gd name="connsiteY31" fmla="*/ 589523 h 754893"/>
                <a:gd name="connsiteX32" fmla="*/ 479999 w 845926"/>
                <a:gd name="connsiteY32" fmla="*/ 239327 h 754893"/>
                <a:gd name="connsiteX33" fmla="*/ 499454 w 845926"/>
                <a:gd name="connsiteY33" fmla="*/ 210144 h 754893"/>
                <a:gd name="connsiteX34" fmla="*/ 567548 w 845926"/>
                <a:gd name="connsiteY34" fmla="*/ 180961 h 754893"/>
                <a:gd name="connsiteX35" fmla="*/ 703735 w 845926"/>
                <a:gd name="connsiteY35" fmla="*/ 190689 h 754893"/>
                <a:gd name="connsiteX36" fmla="*/ 674552 w 845926"/>
                <a:gd name="connsiteY36" fmla="*/ 210144 h 754893"/>
                <a:gd name="connsiteX37" fmla="*/ 635641 w 845926"/>
                <a:gd name="connsiteY37" fmla="*/ 229599 h 754893"/>
                <a:gd name="connsiteX38" fmla="*/ 577275 w 845926"/>
                <a:gd name="connsiteY38" fmla="*/ 287965 h 754893"/>
                <a:gd name="connsiteX39" fmla="*/ 557820 w 845926"/>
                <a:gd name="connsiteY39" fmla="*/ 307421 h 754893"/>
                <a:gd name="connsiteX40" fmla="*/ 518909 w 845926"/>
                <a:gd name="connsiteY40" fmla="*/ 365787 h 754893"/>
                <a:gd name="connsiteX41" fmla="*/ 509182 w 845926"/>
                <a:gd name="connsiteY41" fmla="*/ 414425 h 754893"/>
                <a:gd name="connsiteX42" fmla="*/ 499454 w 845926"/>
                <a:gd name="connsiteY42" fmla="*/ 443608 h 754893"/>
                <a:gd name="connsiteX43" fmla="*/ 509182 w 845926"/>
                <a:gd name="connsiteY43" fmla="*/ 657616 h 754893"/>
                <a:gd name="connsiteX44" fmla="*/ 548092 w 845926"/>
                <a:gd name="connsiteY44" fmla="*/ 599250 h 754893"/>
                <a:gd name="connsiteX45" fmla="*/ 577275 w 845926"/>
                <a:gd name="connsiteY45" fmla="*/ 589523 h 754893"/>
                <a:gd name="connsiteX46" fmla="*/ 684280 w 845926"/>
                <a:gd name="connsiteY46" fmla="*/ 608978 h 754893"/>
                <a:gd name="connsiteX47" fmla="*/ 713463 w 845926"/>
                <a:gd name="connsiteY47" fmla="*/ 618706 h 754893"/>
                <a:gd name="connsiteX48" fmla="*/ 752373 w 845926"/>
                <a:gd name="connsiteY48" fmla="*/ 628433 h 754893"/>
                <a:gd name="connsiteX49" fmla="*/ 460543 w 845926"/>
                <a:gd name="connsiteY49" fmla="*/ 657616 h 754893"/>
                <a:gd name="connsiteX50" fmla="*/ 431360 w 845926"/>
                <a:gd name="connsiteY50" fmla="*/ 667344 h 754893"/>
                <a:gd name="connsiteX51" fmla="*/ 421633 w 845926"/>
                <a:gd name="connsiteY51" fmla="*/ 725710 h 754893"/>
                <a:gd name="connsiteX52" fmla="*/ 431360 w 845926"/>
                <a:gd name="connsiteY52" fmla="*/ 735438 h 75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45926" h="754893">
                  <a:moveTo>
                    <a:pt x="431360" y="735438"/>
                  </a:moveTo>
                  <a:cubicBezTo>
                    <a:pt x="420011" y="715983"/>
                    <a:pt x="447360" y="749709"/>
                    <a:pt x="353539" y="608978"/>
                  </a:cubicBezTo>
                  <a:cubicBezTo>
                    <a:pt x="324354" y="565201"/>
                    <a:pt x="325978" y="551424"/>
                    <a:pt x="285445" y="531157"/>
                  </a:cubicBezTo>
                  <a:cubicBezTo>
                    <a:pt x="276274" y="526571"/>
                    <a:pt x="265990" y="524672"/>
                    <a:pt x="256263" y="521429"/>
                  </a:cubicBezTo>
                  <a:cubicBezTo>
                    <a:pt x="238194" y="503361"/>
                    <a:pt x="235850" y="495217"/>
                    <a:pt x="207624" y="492246"/>
                  </a:cubicBezTo>
                  <a:cubicBezTo>
                    <a:pt x="155928" y="486804"/>
                    <a:pt x="0" y="482519"/>
                    <a:pt x="51982" y="482519"/>
                  </a:cubicBezTo>
                  <a:cubicBezTo>
                    <a:pt x="120153" y="482519"/>
                    <a:pt x="188169" y="489004"/>
                    <a:pt x="256263" y="492246"/>
                  </a:cubicBezTo>
                  <a:lnTo>
                    <a:pt x="314628" y="511702"/>
                  </a:lnTo>
                  <a:lnTo>
                    <a:pt x="343811" y="521429"/>
                  </a:lnTo>
                  <a:cubicBezTo>
                    <a:pt x="356781" y="534399"/>
                    <a:pt x="372547" y="545078"/>
                    <a:pt x="382722" y="560340"/>
                  </a:cubicBezTo>
                  <a:cubicBezTo>
                    <a:pt x="400268" y="586659"/>
                    <a:pt x="409293" y="597584"/>
                    <a:pt x="421633" y="628433"/>
                  </a:cubicBezTo>
                  <a:cubicBezTo>
                    <a:pt x="429249" y="647474"/>
                    <a:pt x="436114" y="666904"/>
                    <a:pt x="441088" y="686799"/>
                  </a:cubicBezTo>
                  <a:cubicBezTo>
                    <a:pt x="444331" y="699769"/>
                    <a:pt x="452707" y="738945"/>
                    <a:pt x="450816" y="725710"/>
                  </a:cubicBezTo>
                  <a:cubicBezTo>
                    <a:pt x="445689" y="689822"/>
                    <a:pt x="439663" y="653995"/>
                    <a:pt x="431360" y="618706"/>
                  </a:cubicBezTo>
                  <a:cubicBezTo>
                    <a:pt x="426663" y="598743"/>
                    <a:pt x="415277" y="580569"/>
                    <a:pt x="411905" y="560340"/>
                  </a:cubicBezTo>
                  <a:cubicBezTo>
                    <a:pt x="408662" y="540885"/>
                    <a:pt x="404623" y="521545"/>
                    <a:pt x="402177" y="501974"/>
                  </a:cubicBezTo>
                  <a:cubicBezTo>
                    <a:pt x="390571" y="409125"/>
                    <a:pt x="395913" y="412613"/>
                    <a:pt x="382722" y="326876"/>
                  </a:cubicBezTo>
                  <a:cubicBezTo>
                    <a:pt x="375390" y="279220"/>
                    <a:pt x="372946" y="282884"/>
                    <a:pt x="363267" y="239327"/>
                  </a:cubicBezTo>
                  <a:cubicBezTo>
                    <a:pt x="359680" y="223187"/>
                    <a:pt x="356782" y="206902"/>
                    <a:pt x="353539" y="190689"/>
                  </a:cubicBezTo>
                  <a:cubicBezTo>
                    <a:pt x="356782" y="132323"/>
                    <a:pt x="343812" y="70714"/>
                    <a:pt x="363267" y="15591"/>
                  </a:cubicBezTo>
                  <a:cubicBezTo>
                    <a:pt x="368770" y="0"/>
                    <a:pt x="402424" y="11774"/>
                    <a:pt x="411905" y="25319"/>
                  </a:cubicBezTo>
                  <a:cubicBezTo>
                    <a:pt x="429048" y="49810"/>
                    <a:pt x="424875" y="83684"/>
                    <a:pt x="431360" y="112867"/>
                  </a:cubicBezTo>
                  <a:cubicBezTo>
                    <a:pt x="435291" y="183631"/>
                    <a:pt x="439510" y="306101"/>
                    <a:pt x="450816" y="385242"/>
                  </a:cubicBezTo>
                  <a:cubicBezTo>
                    <a:pt x="452707" y="398477"/>
                    <a:pt x="457643" y="411102"/>
                    <a:pt x="460543" y="424153"/>
                  </a:cubicBezTo>
                  <a:cubicBezTo>
                    <a:pt x="464130" y="440293"/>
                    <a:pt x="466684" y="456651"/>
                    <a:pt x="470271" y="472791"/>
                  </a:cubicBezTo>
                  <a:cubicBezTo>
                    <a:pt x="473171" y="485842"/>
                    <a:pt x="477607" y="498548"/>
                    <a:pt x="479999" y="511702"/>
                  </a:cubicBezTo>
                  <a:cubicBezTo>
                    <a:pt x="484100" y="534260"/>
                    <a:pt x="485625" y="557237"/>
                    <a:pt x="489726" y="579795"/>
                  </a:cubicBezTo>
                  <a:cubicBezTo>
                    <a:pt x="501857" y="646518"/>
                    <a:pt x="495290" y="592321"/>
                    <a:pt x="509182" y="647889"/>
                  </a:cubicBezTo>
                  <a:cubicBezTo>
                    <a:pt x="513192" y="663929"/>
                    <a:pt x="515667" y="680314"/>
                    <a:pt x="518909" y="696527"/>
                  </a:cubicBezTo>
                  <a:cubicBezTo>
                    <a:pt x="515667" y="712740"/>
                    <a:pt x="525716" y="745165"/>
                    <a:pt x="509182" y="745165"/>
                  </a:cubicBezTo>
                  <a:cubicBezTo>
                    <a:pt x="492648" y="745165"/>
                    <a:pt x="502412" y="712794"/>
                    <a:pt x="499454" y="696527"/>
                  </a:cubicBezTo>
                  <a:cubicBezTo>
                    <a:pt x="484755" y="615687"/>
                    <a:pt x="498910" y="661122"/>
                    <a:pt x="470271" y="589523"/>
                  </a:cubicBezTo>
                  <a:cubicBezTo>
                    <a:pt x="457235" y="433101"/>
                    <a:pt x="450945" y="435440"/>
                    <a:pt x="479999" y="239327"/>
                  </a:cubicBezTo>
                  <a:cubicBezTo>
                    <a:pt x="481712" y="227762"/>
                    <a:pt x="491187" y="218411"/>
                    <a:pt x="499454" y="210144"/>
                  </a:cubicBezTo>
                  <a:cubicBezTo>
                    <a:pt x="521846" y="187752"/>
                    <a:pt x="537782" y="188403"/>
                    <a:pt x="567548" y="180961"/>
                  </a:cubicBezTo>
                  <a:cubicBezTo>
                    <a:pt x="612944" y="184204"/>
                    <a:pt x="659827" y="178714"/>
                    <a:pt x="703735" y="190689"/>
                  </a:cubicBezTo>
                  <a:cubicBezTo>
                    <a:pt x="715014" y="193765"/>
                    <a:pt x="684703" y="204344"/>
                    <a:pt x="674552" y="210144"/>
                  </a:cubicBezTo>
                  <a:cubicBezTo>
                    <a:pt x="661961" y="217338"/>
                    <a:pt x="648611" y="223114"/>
                    <a:pt x="635641" y="229599"/>
                  </a:cubicBezTo>
                  <a:lnTo>
                    <a:pt x="577275" y="287965"/>
                  </a:lnTo>
                  <a:cubicBezTo>
                    <a:pt x="570790" y="294450"/>
                    <a:pt x="562907" y="299790"/>
                    <a:pt x="557820" y="307421"/>
                  </a:cubicBezTo>
                  <a:lnTo>
                    <a:pt x="518909" y="365787"/>
                  </a:lnTo>
                  <a:cubicBezTo>
                    <a:pt x="515667" y="382000"/>
                    <a:pt x="513192" y="398385"/>
                    <a:pt x="509182" y="414425"/>
                  </a:cubicBezTo>
                  <a:cubicBezTo>
                    <a:pt x="506695" y="424373"/>
                    <a:pt x="499454" y="433354"/>
                    <a:pt x="499454" y="443608"/>
                  </a:cubicBezTo>
                  <a:cubicBezTo>
                    <a:pt x="499454" y="515018"/>
                    <a:pt x="505939" y="586280"/>
                    <a:pt x="509182" y="657616"/>
                  </a:cubicBezTo>
                  <a:cubicBezTo>
                    <a:pt x="519316" y="637347"/>
                    <a:pt x="526873" y="611982"/>
                    <a:pt x="548092" y="599250"/>
                  </a:cubicBezTo>
                  <a:cubicBezTo>
                    <a:pt x="556885" y="593974"/>
                    <a:pt x="567547" y="592765"/>
                    <a:pt x="577275" y="589523"/>
                  </a:cubicBezTo>
                  <a:cubicBezTo>
                    <a:pt x="612943" y="596008"/>
                    <a:pt x="648832" y="601382"/>
                    <a:pt x="684280" y="608978"/>
                  </a:cubicBezTo>
                  <a:cubicBezTo>
                    <a:pt x="694306" y="611126"/>
                    <a:pt x="703604" y="615889"/>
                    <a:pt x="713463" y="618706"/>
                  </a:cubicBezTo>
                  <a:cubicBezTo>
                    <a:pt x="726318" y="622379"/>
                    <a:pt x="739403" y="625191"/>
                    <a:pt x="752373" y="628433"/>
                  </a:cubicBezTo>
                  <a:cubicBezTo>
                    <a:pt x="845926" y="721991"/>
                    <a:pt x="773146" y="639753"/>
                    <a:pt x="460543" y="657616"/>
                  </a:cubicBezTo>
                  <a:cubicBezTo>
                    <a:pt x="450306" y="658201"/>
                    <a:pt x="441088" y="664101"/>
                    <a:pt x="431360" y="667344"/>
                  </a:cubicBezTo>
                  <a:cubicBezTo>
                    <a:pt x="424162" y="678141"/>
                    <a:pt x="392469" y="709045"/>
                    <a:pt x="421633" y="725710"/>
                  </a:cubicBezTo>
                  <a:cubicBezTo>
                    <a:pt x="438758" y="735496"/>
                    <a:pt x="442709" y="754893"/>
                    <a:pt x="431360" y="73543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 dirty="0"/>
            </a:p>
          </p:txBody>
        </p:sp>
      </p:grpSp>
      <p:grpSp>
        <p:nvGrpSpPr>
          <p:cNvPr id="34" name="23 Grupo"/>
          <p:cNvGrpSpPr>
            <a:grpSpLocks/>
          </p:cNvGrpSpPr>
          <p:nvPr/>
        </p:nvGrpSpPr>
        <p:grpSpPr bwMode="auto">
          <a:xfrm>
            <a:off x="3143240" y="5000636"/>
            <a:ext cx="2500331" cy="660399"/>
            <a:chOff x="3715501" y="5531603"/>
            <a:chExt cx="2213450" cy="754917"/>
          </a:xfrm>
        </p:grpSpPr>
        <p:sp>
          <p:nvSpPr>
            <p:cNvPr id="35" name="Freeform 19"/>
            <p:cNvSpPr/>
            <p:nvPr/>
          </p:nvSpPr>
          <p:spPr>
            <a:xfrm>
              <a:off x="4144586" y="5531603"/>
              <a:ext cx="857123" cy="683366"/>
            </a:xfrm>
            <a:custGeom>
              <a:avLst/>
              <a:gdLst>
                <a:gd name="connsiteX0" fmla="*/ 431360 w 845926"/>
                <a:gd name="connsiteY0" fmla="*/ 735438 h 754893"/>
                <a:gd name="connsiteX1" fmla="*/ 353539 w 845926"/>
                <a:gd name="connsiteY1" fmla="*/ 608978 h 754893"/>
                <a:gd name="connsiteX2" fmla="*/ 285445 w 845926"/>
                <a:gd name="connsiteY2" fmla="*/ 531157 h 754893"/>
                <a:gd name="connsiteX3" fmla="*/ 256263 w 845926"/>
                <a:gd name="connsiteY3" fmla="*/ 521429 h 754893"/>
                <a:gd name="connsiteX4" fmla="*/ 207624 w 845926"/>
                <a:gd name="connsiteY4" fmla="*/ 492246 h 754893"/>
                <a:gd name="connsiteX5" fmla="*/ 51982 w 845926"/>
                <a:gd name="connsiteY5" fmla="*/ 482519 h 754893"/>
                <a:gd name="connsiteX6" fmla="*/ 256263 w 845926"/>
                <a:gd name="connsiteY6" fmla="*/ 492246 h 754893"/>
                <a:gd name="connsiteX7" fmla="*/ 314628 w 845926"/>
                <a:gd name="connsiteY7" fmla="*/ 511702 h 754893"/>
                <a:gd name="connsiteX8" fmla="*/ 343811 w 845926"/>
                <a:gd name="connsiteY8" fmla="*/ 521429 h 754893"/>
                <a:gd name="connsiteX9" fmla="*/ 382722 w 845926"/>
                <a:gd name="connsiteY9" fmla="*/ 560340 h 754893"/>
                <a:gd name="connsiteX10" fmla="*/ 421633 w 845926"/>
                <a:gd name="connsiteY10" fmla="*/ 628433 h 754893"/>
                <a:gd name="connsiteX11" fmla="*/ 441088 w 845926"/>
                <a:gd name="connsiteY11" fmla="*/ 686799 h 754893"/>
                <a:gd name="connsiteX12" fmla="*/ 450816 w 845926"/>
                <a:gd name="connsiteY12" fmla="*/ 725710 h 754893"/>
                <a:gd name="connsiteX13" fmla="*/ 431360 w 845926"/>
                <a:gd name="connsiteY13" fmla="*/ 618706 h 754893"/>
                <a:gd name="connsiteX14" fmla="*/ 411905 w 845926"/>
                <a:gd name="connsiteY14" fmla="*/ 560340 h 754893"/>
                <a:gd name="connsiteX15" fmla="*/ 402177 w 845926"/>
                <a:gd name="connsiteY15" fmla="*/ 501974 h 754893"/>
                <a:gd name="connsiteX16" fmla="*/ 382722 w 845926"/>
                <a:gd name="connsiteY16" fmla="*/ 326876 h 754893"/>
                <a:gd name="connsiteX17" fmla="*/ 363267 w 845926"/>
                <a:gd name="connsiteY17" fmla="*/ 239327 h 754893"/>
                <a:gd name="connsiteX18" fmla="*/ 353539 w 845926"/>
                <a:gd name="connsiteY18" fmla="*/ 190689 h 754893"/>
                <a:gd name="connsiteX19" fmla="*/ 363267 w 845926"/>
                <a:gd name="connsiteY19" fmla="*/ 15591 h 754893"/>
                <a:gd name="connsiteX20" fmla="*/ 411905 w 845926"/>
                <a:gd name="connsiteY20" fmla="*/ 25319 h 754893"/>
                <a:gd name="connsiteX21" fmla="*/ 431360 w 845926"/>
                <a:gd name="connsiteY21" fmla="*/ 112867 h 754893"/>
                <a:gd name="connsiteX22" fmla="*/ 450816 w 845926"/>
                <a:gd name="connsiteY22" fmla="*/ 385242 h 754893"/>
                <a:gd name="connsiteX23" fmla="*/ 460543 w 845926"/>
                <a:gd name="connsiteY23" fmla="*/ 424153 h 754893"/>
                <a:gd name="connsiteX24" fmla="*/ 470271 w 845926"/>
                <a:gd name="connsiteY24" fmla="*/ 472791 h 754893"/>
                <a:gd name="connsiteX25" fmla="*/ 479999 w 845926"/>
                <a:gd name="connsiteY25" fmla="*/ 511702 h 754893"/>
                <a:gd name="connsiteX26" fmla="*/ 489726 w 845926"/>
                <a:gd name="connsiteY26" fmla="*/ 579795 h 754893"/>
                <a:gd name="connsiteX27" fmla="*/ 509182 w 845926"/>
                <a:gd name="connsiteY27" fmla="*/ 647889 h 754893"/>
                <a:gd name="connsiteX28" fmla="*/ 518909 w 845926"/>
                <a:gd name="connsiteY28" fmla="*/ 696527 h 754893"/>
                <a:gd name="connsiteX29" fmla="*/ 509182 w 845926"/>
                <a:gd name="connsiteY29" fmla="*/ 745165 h 754893"/>
                <a:gd name="connsiteX30" fmla="*/ 499454 w 845926"/>
                <a:gd name="connsiteY30" fmla="*/ 696527 h 754893"/>
                <a:gd name="connsiteX31" fmla="*/ 470271 w 845926"/>
                <a:gd name="connsiteY31" fmla="*/ 589523 h 754893"/>
                <a:gd name="connsiteX32" fmla="*/ 479999 w 845926"/>
                <a:gd name="connsiteY32" fmla="*/ 239327 h 754893"/>
                <a:gd name="connsiteX33" fmla="*/ 499454 w 845926"/>
                <a:gd name="connsiteY33" fmla="*/ 210144 h 754893"/>
                <a:gd name="connsiteX34" fmla="*/ 567548 w 845926"/>
                <a:gd name="connsiteY34" fmla="*/ 180961 h 754893"/>
                <a:gd name="connsiteX35" fmla="*/ 703735 w 845926"/>
                <a:gd name="connsiteY35" fmla="*/ 190689 h 754893"/>
                <a:gd name="connsiteX36" fmla="*/ 674552 w 845926"/>
                <a:gd name="connsiteY36" fmla="*/ 210144 h 754893"/>
                <a:gd name="connsiteX37" fmla="*/ 635641 w 845926"/>
                <a:gd name="connsiteY37" fmla="*/ 229599 h 754893"/>
                <a:gd name="connsiteX38" fmla="*/ 577275 w 845926"/>
                <a:gd name="connsiteY38" fmla="*/ 287965 h 754893"/>
                <a:gd name="connsiteX39" fmla="*/ 557820 w 845926"/>
                <a:gd name="connsiteY39" fmla="*/ 307421 h 754893"/>
                <a:gd name="connsiteX40" fmla="*/ 518909 w 845926"/>
                <a:gd name="connsiteY40" fmla="*/ 365787 h 754893"/>
                <a:gd name="connsiteX41" fmla="*/ 509182 w 845926"/>
                <a:gd name="connsiteY41" fmla="*/ 414425 h 754893"/>
                <a:gd name="connsiteX42" fmla="*/ 499454 w 845926"/>
                <a:gd name="connsiteY42" fmla="*/ 443608 h 754893"/>
                <a:gd name="connsiteX43" fmla="*/ 509182 w 845926"/>
                <a:gd name="connsiteY43" fmla="*/ 657616 h 754893"/>
                <a:gd name="connsiteX44" fmla="*/ 548092 w 845926"/>
                <a:gd name="connsiteY44" fmla="*/ 599250 h 754893"/>
                <a:gd name="connsiteX45" fmla="*/ 577275 w 845926"/>
                <a:gd name="connsiteY45" fmla="*/ 589523 h 754893"/>
                <a:gd name="connsiteX46" fmla="*/ 684280 w 845926"/>
                <a:gd name="connsiteY46" fmla="*/ 608978 h 754893"/>
                <a:gd name="connsiteX47" fmla="*/ 713463 w 845926"/>
                <a:gd name="connsiteY47" fmla="*/ 618706 h 754893"/>
                <a:gd name="connsiteX48" fmla="*/ 752373 w 845926"/>
                <a:gd name="connsiteY48" fmla="*/ 628433 h 754893"/>
                <a:gd name="connsiteX49" fmla="*/ 460543 w 845926"/>
                <a:gd name="connsiteY49" fmla="*/ 657616 h 754893"/>
                <a:gd name="connsiteX50" fmla="*/ 431360 w 845926"/>
                <a:gd name="connsiteY50" fmla="*/ 667344 h 754893"/>
                <a:gd name="connsiteX51" fmla="*/ 421633 w 845926"/>
                <a:gd name="connsiteY51" fmla="*/ 725710 h 754893"/>
                <a:gd name="connsiteX52" fmla="*/ 431360 w 845926"/>
                <a:gd name="connsiteY52" fmla="*/ 735438 h 75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45926" h="754893">
                  <a:moveTo>
                    <a:pt x="431360" y="735438"/>
                  </a:moveTo>
                  <a:cubicBezTo>
                    <a:pt x="420011" y="715983"/>
                    <a:pt x="447360" y="749709"/>
                    <a:pt x="353539" y="608978"/>
                  </a:cubicBezTo>
                  <a:cubicBezTo>
                    <a:pt x="324354" y="565201"/>
                    <a:pt x="325978" y="551424"/>
                    <a:pt x="285445" y="531157"/>
                  </a:cubicBezTo>
                  <a:cubicBezTo>
                    <a:pt x="276274" y="526571"/>
                    <a:pt x="265990" y="524672"/>
                    <a:pt x="256263" y="521429"/>
                  </a:cubicBezTo>
                  <a:cubicBezTo>
                    <a:pt x="238194" y="503361"/>
                    <a:pt x="235850" y="495217"/>
                    <a:pt x="207624" y="492246"/>
                  </a:cubicBezTo>
                  <a:cubicBezTo>
                    <a:pt x="155928" y="486804"/>
                    <a:pt x="0" y="482519"/>
                    <a:pt x="51982" y="482519"/>
                  </a:cubicBezTo>
                  <a:cubicBezTo>
                    <a:pt x="120153" y="482519"/>
                    <a:pt x="188169" y="489004"/>
                    <a:pt x="256263" y="492246"/>
                  </a:cubicBezTo>
                  <a:lnTo>
                    <a:pt x="314628" y="511702"/>
                  </a:lnTo>
                  <a:lnTo>
                    <a:pt x="343811" y="521429"/>
                  </a:lnTo>
                  <a:cubicBezTo>
                    <a:pt x="356781" y="534399"/>
                    <a:pt x="372547" y="545078"/>
                    <a:pt x="382722" y="560340"/>
                  </a:cubicBezTo>
                  <a:cubicBezTo>
                    <a:pt x="400268" y="586659"/>
                    <a:pt x="409293" y="597584"/>
                    <a:pt x="421633" y="628433"/>
                  </a:cubicBezTo>
                  <a:cubicBezTo>
                    <a:pt x="429249" y="647474"/>
                    <a:pt x="436114" y="666904"/>
                    <a:pt x="441088" y="686799"/>
                  </a:cubicBezTo>
                  <a:cubicBezTo>
                    <a:pt x="444331" y="699769"/>
                    <a:pt x="452707" y="738945"/>
                    <a:pt x="450816" y="725710"/>
                  </a:cubicBezTo>
                  <a:cubicBezTo>
                    <a:pt x="445689" y="689822"/>
                    <a:pt x="439663" y="653995"/>
                    <a:pt x="431360" y="618706"/>
                  </a:cubicBezTo>
                  <a:cubicBezTo>
                    <a:pt x="426663" y="598743"/>
                    <a:pt x="415277" y="580569"/>
                    <a:pt x="411905" y="560340"/>
                  </a:cubicBezTo>
                  <a:cubicBezTo>
                    <a:pt x="408662" y="540885"/>
                    <a:pt x="404623" y="521545"/>
                    <a:pt x="402177" y="501974"/>
                  </a:cubicBezTo>
                  <a:cubicBezTo>
                    <a:pt x="390571" y="409125"/>
                    <a:pt x="395913" y="412613"/>
                    <a:pt x="382722" y="326876"/>
                  </a:cubicBezTo>
                  <a:cubicBezTo>
                    <a:pt x="375390" y="279220"/>
                    <a:pt x="372946" y="282884"/>
                    <a:pt x="363267" y="239327"/>
                  </a:cubicBezTo>
                  <a:cubicBezTo>
                    <a:pt x="359680" y="223187"/>
                    <a:pt x="356782" y="206902"/>
                    <a:pt x="353539" y="190689"/>
                  </a:cubicBezTo>
                  <a:cubicBezTo>
                    <a:pt x="356782" y="132323"/>
                    <a:pt x="343812" y="70714"/>
                    <a:pt x="363267" y="15591"/>
                  </a:cubicBezTo>
                  <a:cubicBezTo>
                    <a:pt x="368770" y="0"/>
                    <a:pt x="402424" y="11774"/>
                    <a:pt x="411905" y="25319"/>
                  </a:cubicBezTo>
                  <a:cubicBezTo>
                    <a:pt x="429048" y="49810"/>
                    <a:pt x="424875" y="83684"/>
                    <a:pt x="431360" y="112867"/>
                  </a:cubicBezTo>
                  <a:cubicBezTo>
                    <a:pt x="435291" y="183631"/>
                    <a:pt x="439510" y="306101"/>
                    <a:pt x="450816" y="385242"/>
                  </a:cubicBezTo>
                  <a:cubicBezTo>
                    <a:pt x="452707" y="398477"/>
                    <a:pt x="457643" y="411102"/>
                    <a:pt x="460543" y="424153"/>
                  </a:cubicBezTo>
                  <a:cubicBezTo>
                    <a:pt x="464130" y="440293"/>
                    <a:pt x="466684" y="456651"/>
                    <a:pt x="470271" y="472791"/>
                  </a:cubicBezTo>
                  <a:cubicBezTo>
                    <a:pt x="473171" y="485842"/>
                    <a:pt x="477607" y="498548"/>
                    <a:pt x="479999" y="511702"/>
                  </a:cubicBezTo>
                  <a:cubicBezTo>
                    <a:pt x="484100" y="534260"/>
                    <a:pt x="485625" y="557237"/>
                    <a:pt x="489726" y="579795"/>
                  </a:cubicBezTo>
                  <a:cubicBezTo>
                    <a:pt x="501857" y="646518"/>
                    <a:pt x="495290" y="592321"/>
                    <a:pt x="509182" y="647889"/>
                  </a:cubicBezTo>
                  <a:cubicBezTo>
                    <a:pt x="513192" y="663929"/>
                    <a:pt x="515667" y="680314"/>
                    <a:pt x="518909" y="696527"/>
                  </a:cubicBezTo>
                  <a:cubicBezTo>
                    <a:pt x="515667" y="712740"/>
                    <a:pt x="525716" y="745165"/>
                    <a:pt x="509182" y="745165"/>
                  </a:cubicBezTo>
                  <a:cubicBezTo>
                    <a:pt x="492648" y="745165"/>
                    <a:pt x="502412" y="712794"/>
                    <a:pt x="499454" y="696527"/>
                  </a:cubicBezTo>
                  <a:cubicBezTo>
                    <a:pt x="484755" y="615687"/>
                    <a:pt x="498910" y="661122"/>
                    <a:pt x="470271" y="589523"/>
                  </a:cubicBezTo>
                  <a:cubicBezTo>
                    <a:pt x="457235" y="433101"/>
                    <a:pt x="450945" y="435440"/>
                    <a:pt x="479999" y="239327"/>
                  </a:cubicBezTo>
                  <a:cubicBezTo>
                    <a:pt x="481712" y="227762"/>
                    <a:pt x="491187" y="218411"/>
                    <a:pt x="499454" y="210144"/>
                  </a:cubicBezTo>
                  <a:cubicBezTo>
                    <a:pt x="521846" y="187752"/>
                    <a:pt x="537782" y="188403"/>
                    <a:pt x="567548" y="180961"/>
                  </a:cubicBezTo>
                  <a:cubicBezTo>
                    <a:pt x="612944" y="184204"/>
                    <a:pt x="659827" y="178714"/>
                    <a:pt x="703735" y="190689"/>
                  </a:cubicBezTo>
                  <a:cubicBezTo>
                    <a:pt x="715014" y="193765"/>
                    <a:pt x="684703" y="204344"/>
                    <a:pt x="674552" y="210144"/>
                  </a:cubicBezTo>
                  <a:cubicBezTo>
                    <a:pt x="661961" y="217338"/>
                    <a:pt x="648611" y="223114"/>
                    <a:pt x="635641" y="229599"/>
                  </a:cubicBezTo>
                  <a:lnTo>
                    <a:pt x="577275" y="287965"/>
                  </a:lnTo>
                  <a:cubicBezTo>
                    <a:pt x="570790" y="294450"/>
                    <a:pt x="562907" y="299790"/>
                    <a:pt x="557820" y="307421"/>
                  </a:cubicBezTo>
                  <a:lnTo>
                    <a:pt x="518909" y="365787"/>
                  </a:lnTo>
                  <a:cubicBezTo>
                    <a:pt x="515667" y="382000"/>
                    <a:pt x="513192" y="398385"/>
                    <a:pt x="509182" y="414425"/>
                  </a:cubicBezTo>
                  <a:cubicBezTo>
                    <a:pt x="506695" y="424373"/>
                    <a:pt x="499454" y="433354"/>
                    <a:pt x="499454" y="443608"/>
                  </a:cubicBezTo>
                  <a:cubicBezTo>
                    <a:pt x="499454" y="515018"/>
                    <a:pt x="505939" y="586280"/>
                    <a:pt x="509182" y="657616"/>
                  </a:cubicBezTo>
                  <a:cubicBezTo>
                    <a:pt x="519316" y="637347"/>
                    <a:pt x="526873" y="611982"/>
                    <a:pt x="548092" y="599250"/>
                  </a:cubicBezTo>
                  <a:cubicBezTo>
                    <a:pt x="556885" y="593974"/>
                    <a:pt x="567547" y="592765"/>
                    <a:pt x="577275" y="589523"/>
                  </a:cubicBezTo>
                  <a:cubicBezTo>
                    <a:pt x="612943" y="596008"/>
                    <a:pt x="648832" y="601382"/>
                    <a:pt x="684280" y="608978"/>
                  </a:cubicBezTo>
                  <a:cubicBezTo>
                    <a:pt x="694306" y="611126"/>
                    <a:pt x="703604" y="615889"/>
                    <a:pt x="713463" y="618706"/>
                  </a:cubicBezTo>
                  <a:cubicBezTo>
                    <a:pt x="726318" y="622379"/>
                    <a:pt x="739403" y="625191"/>
                    <a:pt x="752373" y="628433"/>
                  </a:cubicBezTo>
                  <a:cubicBezTo>
                    <a:pt x="845926" y="721991"/>
                    <a:pt x="773146" y="639753"/>
                    <a:pt x="460543" y="657616"/>
                  </a:cubicBezTo>
                  <a:cubicBezTo>
                    <a:pt x="450306" y="658201"/>
                    <a:pt x="441088" y="664101"/>
                    <a:pt x="431360" y="667344"/>
                  </a:cubicBezTo>
                  <a:cubicBezTo>
                    <a:pt x="424162" y="678141"/>
                    <a:pt x="392469" y="709045"/>
                    <a:pt x="421633" y="725710"/>
                  </a:cubicBezTo>
                  <a:cubicBezTo>
                    <a:pt x="438758" y="735496"/>
                    <a:pt x="442709" y="754893"/>
                    <a:pt x="431360" y="73543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 dirty="0"/>
            </a:p>
          </p:txBody>
        </p:sp>
        <p:sp>
          <p:nvSpPr>
            <p:cNvPr id="36" name="Freeform 19"/>
            <p:cNvSpPr/>
            <p:nvPr/>
          </p:nvSpPr>
          <p:spPr>
            <a:xfrm>
              <a:off x="4755770" y="5751442"/>
              <a:ext cx="602812" cy="463527"/>
            </a:xfrm>
            <a:custGeom>
              <a:avLst/>
              <a:gdLst>
                <a:gd name="connsiteX0" fmla="*/ 431360 w 845926"/>
                <a:gd name="connsiteY0" fmla="*/ 735438 h 754893"/>
                <a:gd name="connsiteX1" fmla="*/ 353539 w 845926"/>
                <a:gd name="connsiteY1" fmla="*/ 608978 h 754893"/>
                <a:gd name="connsiteX2" fmla="*/ 285445 w 845926"/>
                <a:gd name="connsiteY2" fmla="*/ 531157 h 754893"/>
                <a:gd name="connsiteX3" fmla="*/ 256263 w 845926"/>
                <a:gd name="connsiteY3" fmla="*/ 521429 h 754893"/>
                <a:gd name="connsiteX4" fmla="*/ 207624 w 845926"/>
                <a:gd name="connsiteY4" fmla="*/ 492246 h 754893"/>
                <a:gd name="connsiteX5" fmla="*/ 51982 w 845926"/>
                <a:gd name="connsiteY5" fmla="*/ 482519 h 754893"/>
                <a:gd name="connsiteX6" fmla="*/ 256263 w 845926"/>
                <a:gd name="connsiteY6" fmla="*/ 492246 h 754893"/>
                <a:gd name="connsiteX7" fmla="*/ 314628 w 845926"/>
                <a:gd name="connsiteY7" fmla="*/ 511702 h 754893"/>
                <a:gd name="connsiteX8" fmla="*/ 343811 w 845926"/>
                <a:gd name="connsiteY8" fmla="*/ 521429 h 754893"/>
                <a:gd name="connsiteX9" fmla="*/ 382722 w 845926"/>
                <a:gd name="connsiteY9" fmla="*/ 560340 h 754893"/>
                <a:gd name="connsiteX10" fmla="*/ 421633 w 845926"/>
                <a:gd name="connsiteY10" fmla="*/ 628433 h 754893"/>
                <a:gd name="connsiteX11" fmla="*/ 441088 w 845926"/>
                <a:gd name="connsiteY11" fmla="*/ 686799 h 754893"/>
                <a:gd name="connsiteX12" fmla="*/ 450816 w 845926"/>
                <a:gd name="connsiteY12" fmla="*/ 725710 h 754893"/>
                <a:gd name="connsiteX13" fmla="*/ 431360 w 845926"/>
                <a:gd name="connsiteY13" fmla="*/ 618706 h 754893"/>
                <a:gd name="connsiteX14" fmla="*/ 411905 w 845926"/>
                <a:gd name="connsiteY14" fmla="*/ 560340 h 754893"/>
                <a:gd name="connsiteX15" fmla="*/ 402177 w 845926"/>
                <a:gd name="connsiteY15" fmla="*/ 501974 h 754893"/>
                <a:gd name="connsiteX16" fmla="*/ 382722 w 845926"/>
                <a:gd name="connsiteY16" fmla="*/ 326876 h 754893"/>
                <a:gd name="connsiteX17" fmla="*/ 363267 w 845926"/>
                <a:gd name="connsiteY17" fmla="*/ 239327 h 754893"/>
                <a:gd name="connsiteX18" fmla="*/ 353539 w 845926"/>
                <a:gd name="connsiteY18" fmla="*/ 190689 h 754893"/>
                <a:gd name="connsiteX19" fmla="*/ 363267 w 845926"/>
                <a:gd name="connsiteY19" fmla="*/ 15591 h 754893"/>
                <a:gd name="connsiteX20" fmla="*/ 411905 w 845926"/>
                <a:gd name="connsiteY20" fmla="*/ 25319 h 754893"/>
                <a:gd name="connsiteX21" fmla="*/ 431360 w 845926"/>
                <a:gd name="connsiteY21" fmla="*/ 112867 h 754893"/>
                <a:gd name="connsiteX22" fmla="*/ 450816 w 845926"/>
                <a:gd name="connsiteY22" fmla="*/ 385242 h 754893"/>
                <a:gd name="connsiteX23" fmla="*/ 460543 w 845926"/>
                <a:gd name="connsiteY23" fmla="*/ 424153 h 754893"/>
                <a:gd name="connsiteX24" fmla="*/ 470271 w 845926"/>
                <a:gd name="connsiteY24" fmla="*/ 472791 h 754893"/>
                <a:gd name="connsiteX25" fmla="*/ 479999 w 845926"/>
                <a:gd name="connsiteY25" fmla="*/ 511702 h 754893"/>
                <a:gd name="connsiteX26" fmla="*/ 489726 w 845926"/>
                <a:gd name="connsiteY26" fmla="*/ 579795 h 754893"/>
                <a:gd name="connsiteX27" fmla="*/ 509182 w 845926"/>
                <a:gd name="connsiteY27" fmla="*/ 647889 h 754893"/>
                <a:gd name="connsiteX28" fmla="*/ 518909 w 845926"/>
                <a:gd name="connsiteY28" fmla="*/ 696527 h 754893"/>
                <a:gd name="connsiteX29" fmla="*/ 509182 w 845926"/>
                <a:gd name="connsiteY29" fmla="*/ 745165 h 754893"/>
                <a:gd name="connsiteX30" fmla="*/ 499454 w 845926"/>
                <a:gd name="connsiteY30" fmla="*/ 696527 h 754893"/>
                <a:gd name="connsiteX31" fmla="*/ 470271 w 845926"/>
                <a:gd name="connsiteY31" fmla="*/ 589523 h 754893"/>
                <a:gd name="connsiteX32" fmla="*/ 479999 w 845926"/>
                <a:gd name="connsiteY32" fmla="*/ 239327 h 754893"/>
                <a:gd name="connsiteX33" fmla="*/ 499454 w 845926"/>
                <a:gd name="connsiteY33" fmla="*/ 210144 h 754893"/>
                <a:gd name="connsiteX34" fmla="*/ 567548 w 845926"/>
                <a:gd name="connsiteY34" fmla="*/ 180961 h 754893"/>
                <a:gd name="connsiteX35" fmla="*/ 703735 w 845926"/>
                <a:gd name="connsiteY35" fmla="*/ 190689 h 754893"/>
                <a:gd name="connsiteX36" fmla="*/ 674552 w 845926"/>
                <a:gd name="connsiteY36" fmla="*/ 210144 h 754893"/>
                <a:gd name="connsiteX37" fmla="*/ 635641 w 845926"/>
                <a:gd name="connsiteY37" fmla="*/ 229599 h 754893"/>
                <a:gd name="connsiteX38" fmla="*/ 577275 w 845926"/>
                <a:gd name="connsiteY38" fmla="*/ 287965 h 754893"/>
                <a:gd name="connsiteX39" fmla="*/ 557820 w 845926"/>
                <a:gd name="connsiteY39" fmla="*/ 307421 h 754893"/>
                <a:gd name="connsiteX40" fmla="*/ 518909 w 845926"/>
                <a:gd name="connsiteY40" fmla="*/ 365787 h 754893"/>
                <a:gd name="connsiteX41" fmla="*/ 509182 w 845926"/>
                <a:gd name="connsiteY41" fmla="*/ 414425 h 754893"/>
                <a:gd name="connsiteX42" fmla="*/ 499454 w 845926"/>
                <a:gd name="connsiteY42" fmla="*/ 443608 h 754893"/>
                <a:gd name="connsiteX43" fmla="*/ 509182 w 845926"/>
                <a:gd name="connsiteY43" fmla="*/ 657616 h 754893"/>
                <a:gd name="connsiteX44" fmla="*/ 548092 w 845926"/>
                <a:gd name="connsiteY44" fmla="*/ 599250 h 754893"/>
                <a:gd name="connsiteX45" fmla="*/ 577275 w 845926"/>
                <a:gd name="connsiteY45" fmla="*/ 589523 h 754893"/>
                <a:gd name="connsiteX46" fmla="*/ 684280 w 845926"/>
                <a:gd name="connsiteY46" fmla="*/ 608978 h 754893"/>
                <a:gd name="connsiteX47" fmla="*/ 713463 w 845926"/>
                <a:gd name="connsiteY47" fmla="*/ 618706 h 754893"/>
                <a:gd name="connsiteX48" fmla="*/ 752373 w 845926"/>
                <a:gd name="connsiteY48" fmla="*/ 628433 h 754893"/>
                <a:gd name="connsiteX49" fmla="*/ 460543 w 845926"/>
                <a:gd name="connsiteY49" fmla="*/ 657616 h 754893"/>
                <a:gd name="connsiteX50" fmla="*/ 431360 w 845926"/>
                <a:gd name="connsiteY50" fmla="*/ 667344 h 754893"/>
                <a:gd name="connsiteX51" fmla="*/ 421633 w 845926"/>
                <a:gd name="connsiteY51" fmla="*/ 725710 h 754893"/>
                <a:gd name="connsiteX52" fmla="*/ 431360 w 845926"/>
                <a:gd name="connsiteY52" fmla="*/ 735438 h 75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45926" h="754893">
                  <a:moveTo>
                    <a:pt x="431360" y="735438"/>
                  </a:moveTo>
                  <a:cubicBezTo>
                    <a:pt x="420011" y="715983"/>
                    <a:pt x="447360" y="749709"/>
                    <a:pt x="353539" y="608978"/>
                  </a:cubicBezTo>
                  <a:cubicBezTo>
                    <a:pt x="324354" y="565201"/>
                    <a:pt x="325978" y="551424"/>
                    <a:pt x="285445" y="531157"/>
                  </a:cubicBezTo>
                  <a:cubicBezTo>
                    <a:pt x="276274" y="526571"/>
                    <a:pt x="265990" y="524672"/>
                    <a:pt x="256263" y="521429"/>
                  </a:cubicBezTo>
                  <a:cubicBezTo>
                    <a:pt x="238194" y="503361"/>
                    <a:pt x="235850" y="495217"/>
                    <a:pt x="207624" y="492246"/>
                  </a:cubicBezTo>
                  <a:cubicBezTo>
                    <a:pt x="155928" y="486804"/>
                    <a:pt x="0" y="482519"/>
                    <a:pt x="51982" y="482519"/>
                  </a:cubicBezTo>
                  <a:cubicBezTo>
                    <a:pt x="120153" y="482519"/>
                    <a:pt x="188169" y="489004"/>
                    <a:pt x="256263" y="492246"/>
                  </a:cubicBezTo>
                  <a:lnTo>
                    <a:pt x="314628" y="511702"/>
                  </a:lnTo>
                  <a:lnTo>
                    <a:pt x="343811" y="521429"/>
                  </a:lnTo>
                  <a:cubicBezTo>
                    <a:pt x="356781" y="534399"/>
                    <a:pt x="372547" y="545078"/>
                    <a:pt x="382722" y="560340"/>
                  </a:cubicBezTo>
                  <a:cubicBezTo>
                    <a:pt x="400268" y="586659"/>
                    <a:pt x="409293" y="597584"/>
                    <a:pt x="421633" y="628433"/>
                  </a:cubicBezTo>
                  <a:cubicBezTo>
                    <a:pt x="429249" y="647474"/>
                    <a:pt x="436114" y="666904"/>
                    <a:pt x="441088" y="686799"/>
                  </a:cubicBezTo>
                  <a:cubicBezTo>
                    <a:pt x="444331" y="699769"/>
                    <a:pt x="452707" y="738945"/>
                    <a:pt x="450816" y="725710"/>
                  </a:cubicBezTo>
                  <a:cubicBezTo>
                    <a:pt x="445689" y="689822"/>
                    <a:pt x="439663" y="653995"/>
                    <a:pt x="431360" y="618706"/>
                  </a:cubicBezTo>
                  <a:cubicBezTo>
                    <a:pt x="426663" y="598743"/>
                    <a:pt x="415277" y="580569"/>
                    <a:pt x="411905" y="560340"/>
                  </a:cubicBezTo>
                  <a:cubicBezTo>
                    <a:pt x="408662" y="540885"/>
                    <a:pt x="404623" y="521545"/>
                    <a:pt x="402177" y="501974"/>
                  </a:cubicBezTo>
                  <a:cubicBezTo>
                    <a:pt x="390571" y="409125"/>
                    <a:pt x="395913" y="412613"/>
                    <a:pt x="382722" y="326876"/>
                  </a:cubicBezTo>
                  <a:cubicBezTo>
                    <a:pt x="375390" y="279220"/>
                    <a:pt x="372946" y="282884"/>
                    <a:pt x="363267" y="239327"/>
                  </a:cubicBezTo>
                  <a:cubicBezTo>
                    <a:pt x="359680" y="223187"/>
                    <a:pt x="356782" y="206902"/>
                    <a:pt x="353539" y="190689"/>
                  </a:cubicBezTo>
                  <a:cubicBezTo>
                    <a:pt x="356782" y="132323"/>
                    <a:pt x="343812" y="70714"/>
                    <a:pt x="363267" y="15591"/>
                  </a:cubicBezTo>
                  <a:cubicBezTo>
                    <a:pt x="368770" y="0"/>
                    <a:pt x="402424" y="11774"/>
                    <a:pt x="411905" y="25319"/>
                  </a:cubicBezTo>
                  <a:cubicBezTo>
                    <a:pt x="429048" y="49810"/>
                    <a:pt x="424875" y="83684"/>
                    <a:pt x="431360" y="112867"/>
                  </a:cubicBezTo>
                  <a:cubicBezTo>
                    <a:pt x="435291" y="183631"/>
                    <a:pt x="439510" y="306101"/>
                    <a:pt x="450816" y="385242"/>
                  </a:cubicBezTo>
                  <a:cubicBezTo>
                    <a:pt x="452707" y="398477"/>
                    <a:pt x="457643" y="411102"/>
                    <a:pt x="460543" y="424153"/>
                  </a:cubicBezTo>
                  <a:cubicBezTo>
                    <a:pt x="464130" y="440293"/>
                    <a:pt x="466684" y="456651"/>
                    <a:pt x="470271" y="472791"/>
                  </a:cubicBezTo>
                  <a:cubicBezTo>
                    <a:pt x="473171" y="485842"/>
                    <a:pt x="477607" y="498548"/>
                    <a:pt x="479999" y="511702"/>
                  </a:cubicBezTo>
                  <a:cubicBezTo>
                    <a:pt x="484100" y="534260"/>
                    <a:pt x="485625" y="557237"/>
                    <a:pt x="489726" y="579795"/>
                  </a:cubicBezTo>
                  <a:cubicBezTo>
                    <a:pt x="501857" y="646518"/>
                    <a:pt x="495290" y="592321"/>
                    <a:pt x="509182" y="647889"/>
                  </a:cubicBezTo>
                  <a:cubicBezTo>
                    <a:pt x="513192" y="663929"/>
                    <a:pt x="515667" y="680314"/>
                    <a:pt x="518909" y="696527"/>
                  </a:cubicBezTo>
                  <a:cubicBezTo>
                    <a:pt x="515667" y="712740"/>
                    <a:pt x="525716" y="745165"/>
                    <a:pt x="509182" y="745165"/>
                  </a:cubicBezTo>
                  <a:cubicBezTo>
                    <a:pt x="492648" y="745165"/>
                    <a:pt x="502412" y="712794"/>
                    <a:pt x="499454" y="696527"/>
                  </a:cubicBezTo>
                  <a:cubicBezTo>
                    <a:pt x="484755" y="615687"/>
                    <a:pt x="498910" y="661122"/>
                    <a:pt x="470271" y="589523"/>
                  </a:cubicBezTo>
                  <a:cubicBezTo>
                    <a:pt x="457235" y="433101"/>
                    <a:pt x="450945" y="435440"/>
                    <a:pt x="479999" y="239327"/>
                  </a:cubicBezTo>
                  <a:cubicBezTo>
                    <a:pt x="481712" y="227762"/>
                    <a:pt x="491187" y="218411"/>
                    <a:pt x="499454" y="210144"/>
                  </a:cubicBezTo>
                  <a:cubicBezTo>
                    <a:pt x="521846" y="187752"/>
                    <a:pt x="537782" y="188403"/>
                    <a:pt x="567548" y="180961"/>
                  </a:cubicBezTo>
                  <a:cubicBezTo>
                    <a:pt x="612944" y="184204"/>
                    <a:pt x="659827" y="178714"/>
                    <a:pt x="703735" y="190689"/>
                  </a:cubicBezTo>
                  <a:cubicBezTo>
                    <a:pt x="715014" y="193765"/>
                    <a:pt x="684703" y="204344"/>
                    <a:pt x="674552" y="210144"/>
                  </a:cubicBezTo>
                  <a:cubicBezTo>
                    <a:pt x="661961" y="217338"/>
                    <a:pt x="648611" y="223114"/>
                    <a:pt x="635641" y="229599"/>
                  </a:cubicBezTo>
                  <a:lnTo>
                    <a:pt x="577275" y="287965"/>
                  </a:lnTo>
                  <a:cubicBezTo>
                    <a:pt x="570790" y="294450"/>
                    <a:pt x="562907" y="299790"/>
                    <a:pt x="557820" y="307421"/>
                  </a:cubicBezTo>
                  <a:lnTo>
                    <a:pt x="518909" y="365787"/>
                  </a:lnTo>
                  <a:cubicBezTo>
                    <a:pt x="515667" y="382000"/>
                    <a:pt x="513192" y="398385"/>
                    <a:pt x="509182" y="414425"/>
                  </a:cubicBezTo>
                  <a:cubicBezTo>
                    <a:pt x="506695" y="424373"/>
                    <a:pt x="499454" y="433354"/>
                    <a:pt x="499454" y="443608"/>
                  </a:cubicBezTo>
                  <a:cubicBezTo>
                    <a:pt x="499454" y="515018"/>
                    <a:pt x="505939" y="586280"/>
                    <a:pt x="509182" y="657616"/>
                  </a:cubicBezTo>
                  <a:cubicBezTo>
                    <a:pt x="519316" y="637347"/>
                    <a:pt x="526873" y="611982"/>
                    <a:pt x="548092" y="599250"/>
                  </a:cubicBezTo>
                  <a:cubicBezTo>
                    <a:pt x="556885" y="593974"/>
                    <a:pt x="567547" y="592765"/>
                    <a:pt x="577275" y="589523"/>
                  </a:cubicBezTo>
                  <a:cubicBezTo>
                    <a:pt x="612943" y="596008"/>
                    <a:pt x="648832" y="601382"/>
                    <a:pt x="684280" y="608978"/>
                  </a:cubicBezTo>
                  <a:cubicBezTo>
                    <a:pt x="694306" y="611126"/>
                    <a:pt x="703604" y="615889"/>
                    <a:pt x="713463" y="618706"/>
                  </a:cubicBezTo>
                  <a:cubicBezTo>
                    <a:pt x="726318" y="622379"/>
                    <a:pt x="739403" y="625191"/>
                    <a:pt x="752373" y="628433"/>
                  </a:cubicBezTo>
                  <a:cubicBezTo>
                    <a:pt x="845926" y="721991"/>
                    <a:pt x="773146" y="639753"/>
                    <a:pt x="460543" y="657616"/>
                  </a:cubicBezTo>
                  <a:cubicBezTo>
                    <a:pt x="450306" y="658201"/>
                    <a:pt x="441088" y="664101"/>
                    <a:pt x="431360" y="667344"/>
                  </a:cubicBezTo>
                  <a:cubicBezTo>
                    <a:pt x="424162" y="678141"/>
                    <a:pt x="392469" y="709045"/>
                    <a:pt x="421633" y="725710"/>
                  </a:cubicBezTo>
                  <a:cubicBezTo>
                    <a:pt x="438758" y="735496"/>
                    <a:pt x="442709" y="754893"/>
                    <a:pt x="431360" y="73543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 dirty="0"/>
            </a:p>
          </p:txBody>
        </p:sp>
        <p:sp>
          <p:nvSpPr>
            <p:cNvPr id="37" name="Freeform 19"/>
            <p:cNvSpPr/>
            <p:nvPr/>
          </p:nvSpPr>
          <p:spPr>
            <a:xfrm>
              <a:off x="3715501" y="5531603"/>
              <a:ext cx="857123" cy="683366"/>
            </a:xfrm>
            <a:custGeom>
              <a:avLst/>
              <a:gdLst>
                <a:gd name="connsiteX0" fmla="*/ 431360 w 845926"/>
                <a:gd name="connsiteY0" fmla="*/ 735438 h 754893"/>
                <a:gd name="connsiteX1" fmla="*/ 353539 w 845926"/>
                <a:gd name="connsiteY1" fmla="*/ 608978 h 754893"/>
                <a:gd name="connsiteX2" fmla="*/ 285445 w 845926"/>
                <a:gd name="connsiteY2" fmla="*/ 531157 h 754893"/>
                <a:gd name="connsiteX3" fmla="*/ 256263 w 845926"/>
                <a:gd name="connsiteY3" fmla="*/ 521429 h 754893"/>
                <a:gd name="connsiteX4" fmla="*/ 207624 w 845926"/>
                <a:gd name="connsiteY4" fmla="*/ 492246 h 754893"/>
                <a:gd name="connsiteX5" fmla="*/ 51982 w 845926"/>
                <a:gd name="connsiteY5" fmla="*/ 482519 h 754893"/>
                <a:gd name="connsiteX6" fmla="*/ 256263 w 845926"/>
                <a:gd name="connsiteY6" fmla="*/ 492246 h 754893"/>
                <a:gd name="connsiteX7" fmla="*/ 314628 w 845926"/>
                <a:gd name="connsiteY7" fmla="*/ 511702 h 754893"/>
                <a:gd name="connsiteX8" fmla="*/ 343811 w 845926"/>
                <a:gd name="connsiteY8" fmla="*/ 521429 h 754893"/>
                <a:gd name="connsiteX9" fmla="*/ 382722 w 845926"/>
                <a:gd name="connsiteY9" fmla="*/ 560340 h 754893"/>
                <a:gd name="connsiteX10" fmla="*/ 421633 w 845926"/>
                <a:gd name="connsiteY10" fmla="*/ 628433 h 754893"/>
                <a:gd name="connsiteX11" fmla="*/ 441088 w 845926"/>
                <a:gd name="connsiteY11" fmla="*/ 686799 h 754893"/>
                <a:gd name="connsiteX12" fmla="*/ 450816 w 845926"/>
                <a:gd name="connsiteY12" fmla="*/ 725710 h 754893"/>
                <a:gd name="connsiteX13" fmla="*/ 431360 w 845926"/>
                <a:gd name="connsiteY13" fmla="*/ 618706 h 754893"/>
                <a:gd name="connsiteX14" fmla="*/ 411905 w 845926"/>
                <a:gd name="connsiteY14" fmla="*/ 560340 h 754893"/>
                <a:gd name="connsiteX15" fmla="*/ 402177 w 845926"/>
                <a:gd name="connsiteY15" fmla="*/ 501974 h 754893"/>
                <a:gd name="connsiteX16" fmla="*/ 382722 w 845926"/>
                <a:gd name="connsiteY16" fmla="*/ 326876 h 754893"/>
                <a:gd name="connsiteX17" fmla="*/ 363267 w 845926"/>
                <a:gd name="connsiteY17" fmla="*/ 239327 h 754893"/>
                <a:gd name="connsiteX18" fmla="*/ 353539 w 845926"/>
                <a:gd name="connsiteY18" fmla="*/ 190689 h 754893"/>
                <a:gd name="connsiteX19" fmla="*/ 363267 w 845926"/>
                <a:gd name="connsiteY19" fmla="*/ 15591 h 754893"/>
                <a:gd name="connsiteX20" fmla="*/ 411905 w 845926"/>
                <a:gd name="connsiteY20" fmla="*/ 25319 h 754893"/>
                <a:gd name="connsiteX21" fmla="*/ 431360 w 845926"/>
                <a:gd name="connsiteY21" fmla="*/ 112867 h 754893"/>
                <a:gd name="connsiteX22" fmla="*/ 450816 w 845926"/>
                <a:gd name="connsiteY22" fmla="*/ 385242 h 754893"/>
                <a:gd name="connsiteX23" fmla="*/ 460543 w 845926"/>
                <a:gd name="connsiteY23" fmla="*/ 424153 h 754893"/>
                <a:gd name="connsiteX24" fmla="*/ 470271 w 845926"/>
                <a:gd name="connsiteY24" fmla="*/ 472791 h 754893"/>
                <a:gd name="connsiteX25" fmla="*/ 479999 w 845926"/>
                <a:gd name="connsiteY25" fmla="*/ 511702 h 754893"/>
                <a:gd name="connsiteX26" fmla="*/ 489726 w 845926"/>
                <a:gd name="connsiteY26" fmla="*/ 579795 h 754893"/>
                <a:gd name="connsiteX27" fmla="*/ 509182 w 845926"/>
                <a:gd name="connsiteY27" fmla="*/ 647889 h 754893"/>
                <a:gd name="connsiteX28" fmla="*/ 518909 w 845926"/>
                <a:gd name="connsiteY28" fmla="*/ 696527 h 754893"/>
                <a:gd name="connsiteX29" fmla="*/ 509182 w 845926"/>
                <a:gd name="connsiteY29" fmla="*/ 745165 h 754893"/>
                <a:gd name="connsiteX30" fmla="*/ 499454 w 845926"/>
                <a:gd name="connsiteY30" fmla="*/ 696527 h 754893"/>
                <a:gd name="connsiteX31" fmla="*/ 470271 w 845926"/>
                <a:gd name="connsiteY31" fmla="*/ 589523 h 754893"/>
                <a:gd name="connsiteX32" fmla="*/ 479999 w 845926"/>
                <a:gd name="connsiteY32" fmla="*/ 239327 h 754893"/>
                <a:gd name="connsiteX33" fmla="*/ 499454 w 845926"/>
                <a:gd name="connsiteY33" fmla="*/ 210144 h 754893"/>
                <a:gd name="connsiteX34" fmla="*/ 567548 w 845926"/>
                <a:gd name="connsiteY34" fmla="*/ 180961 h 754893"/>
                <a:gd name="connsiteX35" fmla="*/ 703735 w 845926"/>
                <a:gd name="connsiteY35" fmla="*/ 190689 h 754893"/>
                <a:gd name="connsiteX36" fmla="*/ 674552 w 845926"/>
                <a:gd name="connsiteY36" fmla="*/ 210144 h 754893"/>
                <a:gd name="connsiteX37" fmla="*/ 635641 w 845926"/>
                <a:gd name="connsiteY37" fmla="*/ 229599 h 754893"/>
                <a:gd name="connsiteX38" fmla="*/ 577275 w 845926"/>
                <a:gd name="connsiteY38" fmla="*/ 287965 h 754893"/>
                <a:gd name="connsiteX39" fmla="*/ 557820 w 845926"/>
                <a:gd name="connsiteY39" fmla="*/ 307421 h 754893"/>
                <a:gd name="connsiteX40" fmla="*/ 518909 w 845926"/>
                <a:gd name="connsiteY40" fmla="*/ 365787 h 754893"/>
                <a:gd name="connsiteX41" fmla="*/ 509182 w 845926"/>
                <a:gd name="connsiteY41" fmla="*/ 414425 h 754893"/>
                <a:gd name="connsiteX42" fmla="*/ 499454 w 845926"/>
                <a:gd name="connsiteY42" fmla="*/ 443608 h 754893"/>
                <a:gd name="connsiteX43" fmla="*/ 509182 w 845926"/>
                <a:gd name="connsiteY43" fmla="*/ 657616 h 754893"/>
                <a:gd name="connsiteX44" fmla="*/ 548092 w 845926"/>
                <a:gd name="connsiteY44" fmla="*/ 599250 h 754893"/>
                <a:gd name="connsiteX45" fmla="*/ 577275 w 845926"/>
                <a:gd name="connsiteY45" fmla="*/ 589523 h 754893"/>
                <a:gd name="connsiteX46" fmla="*/ 684280 w 845926"/>
                <a:gd name="connsiteY46" fmla="*/ 608978 h 754893"/>
                <a:gd name="connsiteX47" fmla="*/ 713463 w 845926"/>
                <a:gd name="connsiteY47" fmla="*/ 618706 h 754893"/>
                <a:gd name="connsiteX48" fmla="*/ 752373 w 845926"/>
                <a:gd name="connsiteY48" fmla="*/ 628433 h 754893"/>
                <a:gd name="connsiteX49" fmla="*/ 460543 w 845926"/>
                <a:gd name="connsiteY49" fmla="*/ 657616 h 754893"/>
                <a:gd name="connsiteX50" fmla="*/ 431360 w 845926"/>
                <a:gd name="connsiteY50" fmla="*/ 667344 h 754893"/>
                <a:gd name="connsiteX51" fmla="*/ 421633 w 845926"/>
                <a:gd name="connsiteY51" fmla="*/ 725710 h 754893"/>
                <a:gd name="connsiteX52" fmla="*/ 431360 w 845926"/>
                <a:gd name="connsiteY52" fmla="*/ 735438 h 75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45926" h="754893">
                  <a:moveTo>
                    <a:pt x="431360" y="735438"/>
                  </a:moveTo>
                  <a:cubicBezTo>
                    <a:pt x="420011" y="715983"/>
                    <a:pt x="447360" y="749709"/>
                    <a:pt x="353539" y="608978"/>
                  </a:cubicBezTo>
                  <a:cubicBezTo>
                    <a:pt x="324354" y="565201"/>
                    <a:pt x="325978" y="551424"/>
                    <a:pt x="285445" y="531157"/>
                  </a:cubicBezTo>
                  <a:cubicBezTo>
                    <a:pt x="276274" y="526571"/>
                    <a:pt x="265990" y="524672"/>
                    <a:pt x="256263" y="521429"/>
                  </a:cubicBezTo>
                  <a:cubicBezTo>
                    <a:pt x="238194" y="503361"/>
                    <a:pt x="235850" y="495217"/>
                    <a:pt x="207624" y="492246"/>
                  </a:cubicBezTo>
                  <a:cubicBezTo>
                    <a:pt x="155928" y="486804"/>
                    <a:pt x="0" y="482519"/>
                    <a:pt x="51982" y="482519"/>
                  </a:cubicBezTo>
                  <a:cubicBezTo>
                    <a:pt x="120153" y="482519"/>
                    <a:pt x="188169" y="489004"/>
                    <a:pt x="256263" y="492246"/>
                  </a:cubicBezTo>
                  <a:lnTo>
                    <a:pt x="314628" y="511702"/>
                  </a:lnTo>
                  <a:lnTo>
                    <a:pt x="343811" y="521429"/>
                  </a:lnTo>
                  <a:cubicBezTo>
                    <a:pt x="356781" y="534399"/>
                    <a:pt x="372547" y="545078"/>
                    <a:pt x="382722" y="560340"/>
                  </a:cubicBezTo>
                  <a:cubicBezTo>
                    <a:pt x="400268" y="586659"/>
                    <a:pt x="409293" y="597584"/>
                    <a:pt x="421633" y="628433"/>
                  </a:cubicBezTo>
                  <a:cubicBezTo>
                    <a:pt x="429249" y="647474"/>
                    <a:pt x="436114" y="666904"/>
                    <a:pt x="441088" y="686799"/>
                  </a:cubicBezTo>
                  <a:cubicBezTo>
                    <a:pt x="444331" y="699769"/>
                    <a:pt x="452707" y="738945"/>
                    <a:pt x="450816" y="725710"/>
                  </a:cubicBezTo>
                  <a:cubicBezTo>
                    <a:pt x="445689" y="689822"/>
                    <a:pt x="439663" y="653995"/>
                    <a:pt x="431360" y="618706"/>
                  </a:cubicBezTo>
                  <a:cubicBezTo>
                    <a:pt x="426663" y="598743"/>
                    <a:pt x="415277" y="580569"/>
                    <a:pt x="411905" y="560340"/>
                  </a:cubicBezTo>
                  <a:cubicBezTo>
                    <a:pt x="408662" y="540885"/>
                    <a:pt x="404623" y="521545"/>
                    <a:pt x="402177" y="501974"/>
                  </a:cubicBezTo>
                  <a:cubicBezTo>
                    <a:pt x="390571" y="409125"/>
                    <a:pt x="395913" y="412613"/>
                    <a:pt x="382722" y="326876"/>
                  </a:cubicBezTo>
                  <a:cubicBezTo>
                    <a:pt x="375390" y="279220"/>
                    <a:pt x="372946" y="282884"/>
                    <a:pt x="363267" y="239327"/>
                  </a:cubicBezTo>
                  <a:cubicBezTo>
                    <a:pt x="359680" y="223187"/>
                    <a:pt x="356782" y="206902"/>
                    <a:pt x="353539" y="190689"/>
                  </a:cubicBezTo>
                  <a:cubicBezTo>
                    <a:pt x="356782" y="132323"/>
                    <a:pt x="343812" y="70714"/>
                    <a:pt x="363267" y="15591"/>
                  </a:cubicBezTo>
                  <a:cubicBezTo>
                    <a:pt x="368770" y="0"/>
                    <a:pt x="402424" y="11774"/>
                    <a:pt x="411905" y="25319"/>
                  </a:cubicBezTo>
                  <a:cubicBezTo>
                    <a:pt x="429048" y="49810"/>
                    <a:pt x="424875" y="83684"/>
                    <a:pt x="431360" y="112867"/>
                  </a:cubicBezTo>
                  <a:cubicBezTo>
                    <a:pt x="435291" y="183631"/>
                    <a:pt x="439510" y="306101"/>
                    <a:pt x="450816" y="385242"/>
                  </a:cubicBezTo>
                  <a:cubicBezTo>
                    <a:pt x="452707" y="398477"/>
                    <a:pt x="457643" y="411102"/>
                    <a:pt x="460543" y="424153"/>
                  </a:cubicBezTo>
                  <a:cubicBezTo>
                    <a:pt x="464130" y="440293"/>
                    <a:pt x="466684" y="456651"/>
                    <a:pt x="470271" y="472791"/>
                  </a:cubicBezTo>
                  <a:cubicBezTo>
                    <a:pt x="473171" y="485842"/>
                    <a:pt x="477607" y="498548"/>
                    <a:pt x="479999" y="511702"/>
                  </a:cubicBezTo>
                  <a:cubicBezTo>
                    <a:pt x="484100" y="534260"/>
                    <a:pt x="485625" y="557237"/>
                    <a:pt x="489726" y="579795"/>
                  </a:cubicBezTo>
                  <a:cubicBezTo>
                    <a:pt x="501857" y="646518"/>
                    <a:pt x="495290" y="592321"/>
                    <a:pt x="509182" y="647889"/>
                  </a:cubicBezTo>
                  <a:cubicBezTo>
                    <a:pt x="513192" y="663929"/>
                    <a:pt x="515667" y="680314"/>
                    <a:pt x="518909" y="696527"/>
                  </a:cubicBezTo>
                  <a:cubicBezTo>
                    <a:pt x="515667" y="712740"/>
                    <a:pt x="525716" y="745165"/>
                    <a:pt x="509182" y="745165"/>
                  </a:cubicBezTo>
                  <a:cubicBezTo>
                    <a:pt x="492648" y="745165"/>
                    <a:pt x="502412" y="712794"/>
                    <a:pt x="499454" y="696527"/>
                  </a:cubicBezTo>
                  <a:cubicBezTo>
                    <a:pt x="484755" y="615687"/>
                    <a:pt x="498910" y="661122"/>
                    <a:pt x="470271" y="589523"/>
                  </a:cubicBezTo>
                  <a:cubicBezTo>
                    <a:pt x="457235" y="433101"/>
                    <a:pt x="450945" y="435440"/>
                    <a:pt x="479999" y="239327"/>
                  </a:cubicBezTo>
                  <a:cubicBezTo>
                    <a:pt x="481712" y="227762"/>
                    <a:pt x="491187" y="218411"/>
                    <a:pt x="499454" y="210144"/>
                  </a:cubicBezTo>
                  <a:cubicBezTo>
                    <a:pt x="521846" y="187752"/>
                    <a:pt x="537782" y="188403"/>
                    <a:pt x="567548" y="180961"/>
                  </a:cubicBezTo>
                  <a:cubicBezTo>
                    <a:pt x="612944" y="184204"/>
                    <a:pt x="659827" y="178714"/>
                    <a:pt x="703735" y="190689"/>
                  </a:cubicBezTo>
                  <a:cubicBezTo>
                    <a:pt x="715014" y="193765"/>
                    <a:pt x="684703" y="204344"/>
                    <a:pt x="674552" y="210144"/>
                  </a:cubicBezTo>
                  <a:cubicBezTo>
                    <a:pt x="661961" y="217338"/>
                    <a:pt x="648611" y="223114"/>
                    <a:pt x="635641" y="229599"/>
                  </a:cubicBezTo>
                  <a:lnTo>
                    <a:pt x="577275" y="287965"/>
                  </a:lnTo>
                  <a:cubicBezTo>
                    <a:pt x="570790" y="294450"/>
                    <a:pt x="562907" y="299790"/>
                    <a:pt x="557820" y="307421"/>
                  </a:cubicBezTo>
                  <a:lnTo>
                    <a:pt x="518909" y="365787"/>
                  </a:lnTo>
                  <a:cubicBezTo>
                    <a:pt x="515667" y="382000"/>
                    <a:pt x="513192" y="398385"/>
                    <a:pt x="509182" y="414425"/>
                  </a:cubicBezTo>
                  <a:cubicBezTo>
                    <a:pt x="506695" y="424373"/>
                    <a:pt x="499454" y="433354"/>
                    <a:pt x="499454" y="443608"/>
                  </a:cubicBezTo>
                  <a:cubicBezTo>
                    <a:pt x="499454" y="515018"/>
                    <a:pt x="505939" y="586280"/>
                    <a:pt x="509182" y="657616"/>
                  </a:cubicBezTo>
                  <a:cubicBezTo>
                    <a:pt x="519316" y="637347"/>
                    <a:pt x="526873" y="611982"/>
                    <a:pt x="548092" y="599250"/>
                  </a:cubicBezTo>
                  <a:cubicBezTo>
                    <a:pt x="556885" y="593974"/>
                    <a:pt x="567547" y="592765"/>
                    <a:pt x="577275" y="589523"/>
                  </a:cubicBezTo>
                  <a:cubicBezTo>
                    <a:pt x="612943" y="596008"/>
                    <a:pt x="648832" y="601382"/>
                    <a:pt x="684280" y="608978"/>
                  </a:cubicBezTo>
                  <a:cubicBezTo>
                    <a:pt x="694306" y="611126"/>
                    <a:pt x="703604" y="615889"/>
                    <a:pt x="713463" y="618706"/>
                  </a:cubicBezTo>
                  <a:cubicBezTo>
                    <a:pt x="726318" y="622379"/>
                    <a:pt x="739403" y="625191"/>
                    <a:pt x="752373" y="628433"/>
                  </a:cubicBezTo>
                  <a:cubicBezTo>
                    <a:pt x="845926" y="721991"/>
                    <a:pt x="773146" y="639753"/>
                    <a:pt x="460543" y="657616"/>
                  </a:cubicBezTo>
                  <a:cubicBezTo>
                    <a:pt x="450306" y="658201"/>
                    <a:pt x="441088" y="664101"/>
                    <a:pt x="431360" y="667344"/>
                  </a:cubicBezTo>
                  <a:cubicBezTo>
                    <a:pt x="424162" y="678141"/>
                    <a:pt x="392469" y="709045"/>
                    <a:pt x="421633" y="725710"/>
                  </a:cubicBezTo>
                  <a:cubicBezTo>
                    <a:pt x="438758" y="735496"/>
                    <a:pt x="442709" y="754893"/>
                    <a:pt x="431360" y="73543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 dirty="0"/>
            </a:p>
          </p:txBody>
        </p:sp>
        <p:sp>
          <p:nvSpPr>
            <p:cNvPr id="38" name="Freeform 19"/>
            <p:cNvSpPr/>
            <p:nvPr/>
          </p:nvSpPr>
          <p:spPr>
            <a:xfrm>
              <a:off x="5071828" y="5603155"/>
              <a:ext cx="857123" cy="683365"/>
            </a:xfrm>
            <a:custGeom>
              <a:avLst/>
              <a:gdLst>
                <a:gd name="connsiteX0" fmla="*/ 431360 w 845926"/>
                <a:gd name="connsiteY0" fmla="*/ 735438 h 754893"/>
                <a:gd name="connsiteX1" fmla="*/ 353539 w 845926"/>
                <a:gd name="connsiteY1" fmla="*/ 608978 h 754893"/>
                <a:gd name="connsiteX2" fmla="*/ 285445 w 845926"/>
                <a:gd name="connsiteY2" fmla="*/ 531157 h 754893"/>
                <a:gd name="connsiteX3" fmla="*/ 256263 w 845926"/>
                <a:gd name="connsiteY3" fmla="*/ 521429 h 754893"/>
                <a:gd name="connsiteX4" fmla="*/ 207624 w 845926"/>
                <a:gd name="connsiteY4" fmla="*/ 492246 h 754893"/>
                <a:gd name="connsiteX5" fmla="*/ 51982 w 845926"/>
                <a:gd name="connsiteY5" fmla="*/ 482519 h 754893"/>
                <a:gd name="connsiteX6" fmla="*/ 256263 w 845926"/>
                <a:gd name="connsiteY6" fmla="*/ 492246 h 754893"/>
                <a:gd name="connsiteX7" fmla="*/ 314628 w 845926"/>
                <a:gd name="connsiteY7" fmla="*/ 511702 h 754893"/>
                <a:gd name="connsiteX8" fmla="*/ 343811 w 845926"/>
                <a:gd name="connsiteY8" fmla="*/ 521429 h 754893"/>
                <a:gd name="connsiteX9" fmla="*/ 382722 w 845926"/>
                <a:gd name="connsiteY9" fmla="*/ 560340 h 754893"/>
                <a:gd name="connsiteX10" fmla="*/ 421633 w 845926"/>
                <a:gd name="connsiteY10" fmla="*/ 628433 h 754893"/>
                <a:gd name="connsiteX11" fmla="*/ 441088 w 845926"/>
                <a:gd name="connsiteY11" fmla="*/ 686799 h 754893"/>
                <a:gd name="connsiteX12" fmla="*/ 450816 w 845926"/>
                <a:gd name="connsiteY12" fmla="*/ 725710 h 754893"/>
                <a:gd name="connsiteX13" fmla="*/ 431360 w 845926"/>
                <a:gd name="connsiteY13" fmla="*/ 618706 h 754893"/>
                <a:gd name="connsiteX14" fmla="*/ 411905 w 845926"/>
                <a:gd name="connsiteY14" fmla="*/ 560340 h 754893"/>
                <a:gd name="connsiteX15" fmla="*/ 402177 w 845926"/>
                <a:gd name="connsiteY15" fmla="*/ 501974 h 754893"/>
                <a:gd name="connsiteX16" fmla="*/ 382722 w 845926"/>
                <a:gd name="connsiteY16" fmla="*/ 326876 h 754893"/>
                <a:gd name="connsiteX17" fmla="*/ 363267 w 845926"/>
                <a:gd name="connsiteY17" fmla="*/ 239327 h 754893"/>
                <a:gd name="connsiteX18" fmla="*/ 353539 w 845926"/>
                <a:gd name="connsiteY18" fmla="*/ 190689 h 754893"/>
                <a:gd name="connsiteX19" fmla="*/ 363267 w 845926"/>
                <a:gd name="connsiteY19" fmla="*/ 15591 h 754893"/>
                <a:gd name="connsiteX20" fmla="*/ 411905 w 845926"/>
                <a:gd name="connsiteY20" fmla="*/ 25319 h 754893"/>
                <a:gd name="connsiteX21" fmla="*/ 431360 w 845926"/>
                <a:gd name="connsiteY21" fmla="*/ 112867 h 754893"/>
                <a:gd name="connsiteX22" fmla="*/ 450816 w 845926"/>
                <a:gd name="connsiteY22" fmla="*/ 385242 h 754893"/>
                <a:gd name="connsiteX23" fmla="*/ 460543 w 845926"/>
                <a:gd name="connsiteY23" fmla="*/ 424153 h 754893"/>
                <a:gd name="connsiteX24" fmla="*/ 470271 w 845926"/>
                <a:gd name="connsiteY24" fmla="*/ 472791 h 754893"/>
                <a:gd name="connsiteX25" fmla="*/ 479999 w 845926"/>
                <a:gd name="connsiteY25" fmla="*/ 511702 h 754893"/>
                <a:gd name="connsiteX26" fmla="*/ 489726 w 845926"/>
                <a:gd name="connsiteY26" fmla="*/ 579795 h 754893"/>
                <a:gd name="connsiteX27" fmla="*/ 509182 w 845926"/>
                <a:gd name="connsiteY27" fmla="*/ 647889 h 754893"/>
                <a:gd name="connsiteX28" fmla="*/ 518909 w 845926"/>
                <a:gd name="connsiteY28" fmla="*/ 696527 h 754893"/>
                <a:gd name="connsiteX29" fmla="*/ 509182 w 845926"/>
                <a:gd name="connsiteY29" fmla="*/ 745165 h 754893"/>
                <a:gd name="connsiteX30" fmla="*/ 499454 w 845926"/>
                <a:gd name="connsiteY30" fmla="*/ 696527 h 754893"/>
                <a:gd name="connsiteX31" fmla="*/ 470271 w 845926"/>
                <a:gd name="connsiteY31" fmla="*/ 589523 h 754893"/>
                <a:gd name="connsiteX32" fmla="*/ 479999 w 845926"/>
                <a:gd name="connsiteY32" fmla="*/ 239327 h 754893"/>
                <a:gd name="connsiteX33" fmla="*/ 499454 w 845926"/>
                <a:gd name="connsiteY33" fmla="*/ 210144 h 754893"/>
                <a:gd name="connsiteX34" fmla="*/ 567548 w 845926"/>
                <a:gd name="connsiteY34" fmla="*/ 180961 h 754893"/>
                <a:gd name="connsiteX35" fmla="*/ 703735 w 845926"/>
                <a:gd name="connsiteY35" fmla="*/ 190689 h 754893"/>
                <a:gd name="connsiteX36" fmla="*/ 674552 w 845926"/>
                <a:gd name="connsiteY36" fmla="*/ 210144 h 754893"/>
                <a:gd name="connsiteX37" fmla="*/ 635641 w 845926"/>
                <a:gd name="connsiteY37" fmla="*/ 229599 h 754893"/>
                <a:gd name="connsiteX38" fmla="*/ 577275 w 845926"/>
                <a:gd name="connsiteY38" fmla="*/ 287965 h 754893"/>
                <a:gd name="connsiteX39" fmla="*/ 557820 w 845926"/>
                <a:gd name="connsiteY39" fmla="*/ 307421 h 754893"/>
                <a:gd name="connsiteX40" fmla="*/ 518909 w 845926"/>
                <a:gd name="connsiteY40" fmla="*/ 365787 h 754893"/>
                <a:gd name="connsiteX41" fmla="*/ 509182 w 845926"/>
                <a:gd name="connsiteY41" fmla="*/ 414425 h 754893"/>
                <a:gd name="connsiteX42" fmla="*/ 499454 w 845926"/>
                <a:gd name="connsiteY42" fmla="*/ 443608 h 754893"/>
                <a:gd name="connsiteX43" fmla="*/ 509182 w 845926"/>
                <a:gd name="connsiteY43" fmla="*/ 657616 h 754893"/>
                <a:gd name="connsiteX44" fmla="*/ 548092 w 845926"/>
                <a:gd name="connsiteY44" fmla="*/ 599250 h 754893"/>
                <a:gd name="connsiteX45" fmla="*/ 577275 w 845926"/>
                <a:gd name="connsiteY45" fmla="*/ 589523 h 754893"/>
                <a:gd name="connsiteX46" fmla="*/ 684280 w 845926"/>
                <a:gd name="connsiteY46" fmla="*/ 608978 h 754893"/>
                <a:gd name="connsiteX47" fmla="*/ 713463 w 845926"/>
                <a:gd name="connsiteY47" fmla="*/ 618706 h 754893"/>
                <a:gd name="connsiteX48" fmla="*/ 752373 w 845926"/>
                <a:gd name="connsiteY48" fmla="*/ 628433 h 754893"/>
                <a:gd name="connsiteX49" fmla="*/ 460543 w 845926"/>
                <a:gd name="connsiteY49" fmla="*/ 657616 h 754893"/>
                <a:gd name="connsiteX50" fmla="*/ 431360 w 845926"/>
                <a:gd name="connsiteY50" fmla="*/ 667344 h 754893"/>
                <a:gd name="connsiteX51" fmla="*/ 421633 w 845926"/>
                <a:gd name="connsiteY51" fmla="*/ 725710 h 754893"/>
                <a:gd name="connsiteX52" fmla="*/ 431360 w 845926"/>
                <a:gd name="connsiteY52" fmla="*/ 735438 h 75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45926" h="754893">
                  <a:moveTo>
                    <a:pt x="431360" y="735438"/>
                  </a:moveTo>
                  <a:cubicBezTo>
                    <a:pt x="420011" y="715983"/>
                    <a:pt x="447360" y="749709"/>
                    <a:pt x="353539" y="608978"/>
                  </a:cubicBezTo>
                  <a:cubicBezTo>
                    <a:pt x="324354" y="565201"/>
                    <a:pt x="325978" y="551424"/>
                    <a:pt x="285445" y="531157"/>
                  </a:cubicBezTo>
                  <a:cubicBezTo>
                    <a:pt x="276274" y="526571"/>
                    <a:pt x="265990" y="524672"/>
                    <a:pt x="256263" y="521429"/>
                  </a:cubicBezTo>
                  <a:cubicBezTo>
                    <a:pt x="238194" y="503361"/>
                    <a:pt x="235850" y="495217"/>
                    <a:pt x="207624" y="492246"/>
                  </a:cubicBezTo>
                  <a:cubicBezTo>
                    <a:pt x="155928" y="486804"/>
                    <a:pt x="0" y="482519"/>
                    <a:pt x="51982" y="482519"/>
                  </a:cubicBezTo>
                  <a:cubicBezTo>
                    <a:pt x="120153" y="482519"/>
                    <a:pt x="188169" y="489004"/>
                    <a:pt x="256263" y="492246"/>
                  </a:cubicBezTo>
                  <a:lnTo>
                    <a:pt x="314628" y="511702"/>
                  </a:lnTo>
                  <a:lnTo>
                    <a:pt x="343811" y="521429"/>
                  </a:lnTo>
                  <a:cubicBezTo>
                    <a:pt x="356781" y="534399"/>
                    <a:pt x="372547" y="545078"/>
                    <a:pt x="382722" y="560340"/>
                  </a:cubicBezTo>
                  <a:cubicBezTo>
                    <a:pt x="400268" y="586659"/>
                    <a:pt x="409293" y="597584"/>
                    <a:pt x="421633" y="628433"/>
                  </a:cubicBezTo>
                  <a:cubicBezTo>
                    <a:pt x="429249" y="647474"/>
                    <a:pt x="436114" y="666904"/>
                    <a:pt x="441088" y="686799"/>
                  </a:cubicBezTo>
                  <a:cubicBezTo>
                    <a:pt x="444331" y="699769"/>
                    <a:pt x="452707" y="738945"/>
                    <a:pt x="450816" y="725710"/>
                  </a:cubicBezTo>
                  <a:cubicBezTo>
                    <a:pt x="445689" y="689822"/>
                    <a:pt x="439663" y="653995"/>
                    <a:pt x="431360" y="618706"/>
                  </a:cubicBezTo>
                  <a:cubicBezTo>
                    <a:pt x="426663" y="598743"/>
                    <a:pt x="415277" y="580569"/>
                    <a:pt x="411905" y="560340"/>
                  </a:cubicBezTo>
                  <a:cubicBezTo>
                    <a:pt x="408662" y="540885"/>
                    <a:pt x="404623" y="521545"/>
                    <a:pt x="402177" y="501974"/>
                  </a:cubicBezTo>
                  <a:cubicBezTo>
                    <a:pt x="390571" y="409125"/>
                    <a:pt x="395913" y="412613"/>
                    <a:pt x="382722" y="326876"/>
                  </a:cubicBezTo>
                  <a:cubicBezTo>
                    <a:pt x="375390" y="279220"/>
                    <a:pt x="372946" y="282884"/>
                    <a:pt x="363267" y="239327"/>
                  </a:cubicBezTo>
                  <a:cubicBezTo>
                    <a:pt x="359680" y="223187"/>
                    <a:pt x="356782" y="206902"/>
                    <a:pt x="353539" y="190689"/>
                  </a:cubicBezTo>
                  <a:cubicBezTo>
                    <a:pt x="356782" y="132323"/>
                    <a:pt x="343812" y="70714"/>
                    <a:pt x="363267" y="15591"/>
                  </a:cubicBezTo>
                  <a:cubicBezTo>
                    <a:pt x="368770" y="0"/>
                    <a:pt x="402424" y="11774"/>
                    <a:pt x="411905" y="25319"/>
                  </a:cubicBezTo>
                  <a:cubicBezTo>
                    <a:pt x="429048" y="49810"/>
                    <a:pt x="424875" y="83684"/>
                    <a:pt x="431360" y="112867"/>
                  </a:cubicBezTo>
                  <a:cubicBezTo>
                    <a:pt x="435291" y="183631"/>
                    <a:pt x="439510" y="306101"/>
                    <a:pt x="450816" y="385242"/>
                  </a:cubicBezTo>
                  <a:cubicBezTo>
                    <a:pt x="452707" y="398477"/>
                    <a:pt x="457643" y="411102"/>
                    <a:pt x="460543" y="424153"/>
                  </a:cubicBezTo>
                  <a:cubicBezTo>
                    <a:pt x="464130" y="440293"/>
                    <a:pt x="466684" y="456651"/>
                    <a:pt x="470271" y="472791"/>
                  </a:cubicBezTo>
                  <a:cubicBezTo>
                    <a:pt x="473171" y="485842"/>
                    <a:pt x="477607" y="498548"/>
                    <a:pt x="479999" y="511702"/>
                  </a:cubicBezTo>
                  <a:cubicBezTo>
                    <a:pt x="484100" y="534260"/>
                    <a:pt x="485625" y="557237"/>
                    <a:pt x="489726" y="579795"/>
                  </a:cubicBezTo>
                  <a:cubicBezTo>
                    <a:pt x="501857" y="646518"/>
                    <a:pt x="495290" y="592321"/>
                    <a:pt x="509182" y="647889"/>
                  </a:cubicBezTo>
                  <a:cubicBezTo>
                    <a:pt x="513192" y="663929"/>
                    <a:pt x="515667" y="680314"/>
                    <a:pt x="518909" y="696527"/>
                  </a:cubicBezTo>
                  <a:cubicBezTo>
                    <a:pt x="515667" y="712740"/>
                    <a:pt x="525716" y="745165"/>
                    <a:pt x="509182" y="745165"/>
                  </a:cubicBezTo>
                  <a:cubicBezTo>
                    <a:pt x="492648" y="745165"/>
                    <a:pt x="502412" y="712794"/>
                    <a:pt x="499454" y="696527"/>
                  </a:cubicBezTo>
                  <a:cubicBezTo>
                    <a:pt x="484755" y="615687"/>
                    <a:pt x="498910" y="661122"/>
                    <a:pt x="470271" y="589523"/>
                  </a:cubicBezTo>
                  <a:cubicBezTo>
                    <a:pt x="457235" y="433101"/>
                    <a:pt x="450945" y="435440"/>
                    <a:pt x="479999" y="239327"/>
                  </a:cubicBezTo>
                  <a:cubicBezTo>
                    <a:pt x="481712" y="227762"/>
                    <a:pt x="491187" y="218411"/>
                    <a:pt x="499454" y="210144"/>
                  </a:cubicBezTo>
                  <a:cubicBezTo>
                    <a:pt x="521846" y="187752"/>
                    <a:pt x="537782" y="188403"/>
                    <a:pt x="567548" y="180961"/>
                  </a:cubicBezTo>
                  <a:cubicBezTo>
                    <a:pt x="612944" y="184204"/>
                    <a:pt x="659827" y="178714"/>
                    <a:pt x="703735" y="190689"/>
                  </a:cubicBezTo>
                  <a:cubicBezTo>
                    <a:pt x="715014" y="193765"/>
                    <a:pt x="684703" y="204344"/>
                    <a:pt x="674552" y="210144"/>
                  </a:cubicBezTo>
                  <a:cubicBezTo>
                    <a:pt x="661961" y="217338"/>
                    <a:pt x="648611" y="223114"/>
                    <a:pt x="635641" y="229599"/>
                  </a:cubicBezTo>
                  <a:lnTo>
                    <a:pt x="577275" y="287965"/>
                  </a:lnTo>
                  <a:cubicBezTo>
                    <a:pt x="570790" y="294450"/>
                    <a:pt x="562907" y="299790"/>
                    <a:pt x="557820" y="307421"/>
                  </a:cubicBezTo>
                  <a:lnTo>
                    <a:pt x="518909" y="365787"/>
                  </a:lnTo>
                  <a:cubicBezTo>
                    <a:pt x="515667" y="382000"/>
                    <a:pt x="513192" y="398385"/>
                    <a:pt x="509182" y="414425"/>
                  </a:cubicBezTo>
                  <a:cubicBezTo>
                    <a:pt x="506695" y="424373"/>
                    <a:pt x="499454" y="433354"/>
                    <a:pt x="499454" y="443608"/>
                  </a:cubicBezTo>
                  <a:cubicBezTo>
                    <a:pt x="499454" y="515018"/>
                    <a:pt x="505939" y="586280"/>
                    <a:pt x="509182" y="657616"/>
                  </a:cubicBezTo>
                  <a:cubicBezTo>
                    <a:pt x="519316" y="637347"/>
                    <a:pt x="526873" y="611982"/>
                    <a:pt x="548092" y="599250"/>
                  </a:cubicBezTo>
                  <a:cubicBezTo>
                    <a:pt x="556885" y="593974"/>
                    <a:pt x="567547" y="592765"/>
                    <a:pt x="577275" y="589523"/>
                  </a:cubicBezTo>
                  <a:cubicBezTo>
                    <a:pt x="612943" y="596008"/>
                    <a:pt x="648832" y="601382"/>
                    <a:pt x="684280" y="608978"/>
                  </a:cubicBezTo>
                  <a:cubicBezTo>
                    <a:pt x="694306" y="611126"/>
                    <a:pt x="703604" y="615889"/>
                    <a:pt x="713463" y="618706"/>
                  </a:cubicBezTo>
                  <a:cubicBezTo>
                    <a:pt x="726318" y="622379"/>
                    <a:pt x="739403" y="625191"/>
                    <a:pt x="752373" y="628433"/>
                  </a:cubicBezTo>
                  <a:cubicBezTo>
                    <a:pt x="845926" y="721991"/>
                    <a:pt x="773146" y="639753"/>
                    <a:pt x="460543" y="657616"/>
                  </a:cubicBezTo>
                  <a:cubicBezTo>
                    <a:pt x="450306" y="658201"/>
                    <a:pt x="441088" y="664101"/>
                    <a:pt x="431360" y="667344"/>
                  </a:cubicBezTo>
                  <a:cubicBezTo>
                    <a:pt x="424162" y="678141"/>
                    <a:pt x="392469" y="709045"/>
                    <a:pt x="421633" y="725710"/>
                  </a:cubicBezTo>
                  <a:cubicBezTo>
                    <a:pt x="438758" y="735496"/>
                    <a:pt x="442709" y="754893"/>
                    <a:pt x="431360" y="73543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 dirty="0"/>
            </a:p>
          </p:txBody>
        </p:sp>
      </p:grpSp>
      <p:grpSp>
        <p:nvGrpSpPr>
          <p:cNvPr id="39" name="23 Grupo"/>
          <p:cNvGrpSpPr>
            <a:grpSpLocks/>
          </p:cNvGrpSpPr>
          <p:nvPr/>
        </p:nvGrpSpPr>
        <p:grpSpPr bwMode="auto">
          <a:xfrm>
            <a:off x="3714745" y="3857625"/>
            <a:ext cx="1856038" cy="597806"/>
            <a:chOff x="3715501" y="5531603"/>
            <a:chExt cx="1643081" cy="683366"/>
          </a:xfrm>
        </p:grpSpPr>
        <p:sp>
          <p:nvSpPr>
            <p:cNvPr id="40" name="Freeform 19"/>
            <p:cNvSpPr/>
            <p:nvPr/>
          </p:nvSpPr>
          <p:spPr>
            <a:xfrm>
              <a:off x="4144586" y="5531603"/>
              <a:ext cx="857123" cy="683366"/>
            </a:xfrm>
            <a:custGeom>
              <a:avLst/>
              <a:gdLst>
                <a:gd name="connsiteX0" fmla="*/ 431360 w 845926"/>
                <a:gd name="connsiteY0" fmla="*/ 735438 h 754893"/>
                <a:gd name="connsiteX1" fmla="*/ 353539 w 845926"/>
                <a:gd name="connsiteY1" fmla="*/ 608978 h 754893"/>
                <a:gd name="connsiteX2" fmla="*/ 285445 w 845926"/>
                <a:gd name="connsiteY2" fmla="*/ 531157 h 754893"/>
                <a:gd name="connsiteX3" fmla="*/ 256263 w 845926"/>
                <a:gd name="connsiteY3" fmla="*/ 521429 h 754893"/>
                <a:gd name="connsiteX4" fmla="*/ 207624 w 845926"/>
                <a:gd name="connsiteY4" fmla="*/ 492246 h 754893"/>
                <a:gd name="connsiteX5" fmla="*/ 51982 w 845926"/>
                <a:gd name="connsiteY5" fmla="*/ 482519 h 754893"/>
                <a:gd name="connsiteX6" fmla="*/ 256263 w 845926"/>
                <a:gd name="connsiteY6" fmla="*/ 492246 h 754893"/>
                <a:gd name="connsiteX7" fmla="*/ 314628 w 845926"/>
                <a:gd name="connsiteY7" fmla="*/ 511702 h 754893"/>
                <a:gd name="connsiteX8" fmla="*/ 343811 w 845926"/>
                <a:gd name="connsiteY8" fmla="*/ 521429 h 754893"/>
                <a:gd name="connsiteX9" fmla="*/ 382722 w 845926"/>
                <a:gd name="connsiteY9" fmla="*/ 560340 h 754893"/>
                <a:gd name="connsiteX10" fmla="*/ 421633 w 845926"/>
                <a:gd name="connsiteY10" fmla="*/ 628433 h 754893"/>
                <a:gd name="connsiteX11" fmla="*/ 441088 w 845926"/>
                <a:gd name="connsiteY11" fmla="*/ 686799 h 754893"/>
                <a:gd name="connsiteX12" fmla="*/ 450816 w 845926"/>
                <a:gd name="connsiteY12" fmla="*/ 725710 h 754893"/>
                <a:gd name="connsiteX13" fmla="*/ 431360 w 845926"/>
                <a:gd name="connsiteY13" fmla="*/ 618706 h 754893"/>
                <a:gd name="connsiteX14" fmla="*/ 411905 w 845926"/>
                <a:gd name="connsiteY14" fmla="*/ 560340 h 754893"/>
                <a:gd name="connsiteX15" fmla="*/ 402177 w 845926"/>
                <a:gd name="connsiteY15" fmla="*/ 501974 h 754893"/>
                <a:gd name="connsiteX16" fmla="*/ 382722 w 845926"/>
                <a:gd name="connsiteY16" fmla="*/ 326876 h 754893"/>
                <a:gd name="connsiteX17" fmla="*/ 363267 w 845926"/>
                <a:gd name="connsiteY17" fmla="*/ 239327 h 754893"/>
                <a:gd name="connsiteX18" fmla="*/ 353539 w 845926"/>
                <a:gd name="connsiteY18" fmla="*/ 190689 h 754893"/>
                <a:gd name="connsiteX19" fmla="*/ 363267 w 845926"/>
                <a:gd name="connsiteY19" fmla="*/ 15591 h 754893"/>
                <a:gd name="connsiteX20" fmla="*/ 411905 w 845926"/>
                <a:gd name="connsiteY20" fmla="*/ 25319 h 754893"/>
                <a:gd name="connsiteX21" fmla="*/ 431360 w 845926"/>
                <a:gd name="connsiteY21" fmla="*/ 112867 h 754893"/>
                <a:gd name="connsiteX22" fmla="*/ 450816 w 845926"/>
                <a:gd name="connsiteY22" fmla="*/ 385242 h 754893"/>
                <a:gd name="connsiteX23" fmla="*/ 460543 w 845926"/>
                <a:gd name="connsiteY23" fmla="*/ 424153 h 754893"/>
                <a:gd name="connsiteX24" fmla="*/ 470271 w 845926"/>
                <a:gd name="connsiteY24" fmla="*/ 472791 h 754893"/>
                <a:gd name="connsiteX25" fmla="*/ 479999 w 845926"/>
                <a:gd name="connsiteY25" fmla="*/ 511702 h 754893"/>
                <a:gd name="connsiteX26" fmla="*/ 489726 w 845926"/>
                <a:gd name="connsiteY26" fmla="*/ 579795 h 754893"/>
                <a:gd name="connsiteX27" fmla="*/ 509182 w 845926"/>
                <a:gd name="connsiteY27" fmla="*/ 647889 h 754893"/>
                <a:gd name="connsiteX28" fmla="*/ 518909 w 845926"/>
                <a:gd name="connsiteY28" fmla="*/ 696527 h 754893"/>
                <a:gd name="connsiteX29" fmla="*/ 509182 w 845926"/>
                <a:gd name="connsiteY29" fmla="*/ 745165 h 754893"/>
                <a:gd name="connsiteX30" fmla="*/ 499454 w 845926"/>
                <a:gd name="connsiteY30" fmla="*/ 696527 h 754893"/>
                <a:gd name="connsiteX31" fmla="*/ 470271 w 845926"/>
                <a:gd name="connsiteY31" fmla="*/ 589523 h 754893"/>
                <a:gd name="connsiteX32" fmla="*/ 479999 w 845926"/>
                <a:gd name="connsiteY32" fmla="*/ 239327 h 754893"/>
                <a:gd name="connsiteX33" fmla="*/ 499454 w 845926"/>
                <a:gd name="connsiteY33" fmla="*/ 210144 h 754893"/>
                <a:gd name="connsiteX34" fmla="*/ 567548 w 845926"/>
                <a:gd name="connsiteY34" fmla="*/ 180961 h 754893"/>
                <a:gd name="connsiteX35" fmla="*/ 703735 w 845926"/>
                <a:gd name="connsiteY35" fmla="*/ 190689 h 754893"/>
                <a:gd name="connsiteX36" fmla="*/ 674552 w 845926"/>
                <a:gd name="connsiteY36" fmla="*/ 210144 h 754893"/>
                <a:gd name="connsiteX37" fmla="*/ 635641 w 845926"/>
                <a:gd name="connsiteY37" fmla="*/ 229599 h 754893"/>
                <a:gd name="connsiteX38" fmla="*/ 577275 w 845926"/>
                <a:gd name="connsiteY38" fmla="*/ 287965 h 754893"/>
                <a:gd name="connsiteX39" fmla="*/ 557820 w 845926"/>
                <a:gd name="connsiteY39" fmla="*/ 307421 h 754893"/>
                <a:gd name="connsiteX40" fmla="*/ 518909 w 845926"/>
                <a:gd name="connsiteY40" fmla="*/ 365787 h 754893"/>
                <a:gd name="connsiteX41" fmla="*/ 509182 w 845926"/>
                <a:gd name="connsiteY41" fmla="*/ 414425 h 754893"/>
                <a:gd name="connsiteX42" fmla="*/ 499454 w 845926"/>
                <a:gd name="connsiteY42" fmla="*/ 443608 h 754893"/>
                <a:gd name="connsiteX43" fmla="*/ 509182 w 845926"/>
                <a:gd name="connsiteY43" fmla="*/ 657616 h 754893"/>
                <a:gd name="connsiteX44" fmla="*/ 548092 w 845926"/>
                <a:gd name="connsiteY44" fmla="*/ 599250 h 754893"/>
                <a:gd name="connsiteX45" fmla="*/ 577275 w 845926"/>
                <a:gd name="connsiteY45" fmla="*/ 589523 h 754893"/>
                <a:gd name="connsiteX46" fmla="*/ 684280 w 845926"/>
                <a:gd name="connsiteY46" fmla="*/ 608978 h 754893"/>
                <a:gd name="connsiteX47" fmla="*/ 713463 w 845926"/>
                <a:gd name="connsiteY47" fmla="*/ 618706 h 754893"/>
                <a:gd name="connsiteX48" fmla="*/ 752373 w 845926"/>
                <a:gd name="connsiteY48" fmla="*/ 628433 h 754893"/>
                <a:gd name="connsiteX49" fmla="*/ 460543 w 845926"/>
                <a:gd name="connsiteY49" fmla="*/ 657616 h 754893"/>
                <a:gd name="connsiteX50" fmla="*/ 431360 w 845926"/>
                <a:gd name="connsiteY50" fmla="*/ 667344 h 754893"/>
                <a:gd name="connsiteX51" fmla="*/ 421633 w 845926"/>
                <a:gd name="connsiteY51" fmla="*/ 725710 h 754893"/>
                <a:gd name="connsiteX52" fmla="*/ 431360 w 845926"/>
                <a:gd name="connsiteY52" fmla="*/ 735438 h 75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45926" h="754893">
                  <a:moveTo>
                    <a:pt x="431360" y="735438"/>
                  </a:moveTo>
                  <a:cubicBezTo>
                    <a:pt x="420011" y="715983"/>
                    <a:pt x="447360" y="749709"/>
                    <a:pt x="353539" y="608978"/>
                  </a:cubicBezTo>
                  <a:cubicBezTo>
                    <a:pt x="324354" y="565201"/>
                    <a:pt x="325978" y="551424"/>
                    <a:pt x="285445" y="531157"/>
                  </a:cubicBezTo>
                  <a:cubicBezTo>
                    <a:pt x="276274" y="526571"/>
                    <a:pt x="265990" y="524672"/>
                    <a:pt x="256263" y="521429"/>
                  </a:cubicBezTo>
                  <a:cubicBezTo>
                    <a:pt x="238194" y="503361"/>
                    <a:pt x="235850" y="495217"/>
                    <a:pt x="207624" y="492246"/>
                  </a:cubicBezTo>
                  <a:cubicBezTo>
                    <a:pt x="155928" y="486804"/>
                    <a:pt x="0" y="482519"/>
                    <a:pt x="51982" y="482519"/>
                  </a:cubicBezTo>
                  <a:cubicBezTo>
                    <a:pt x="120153" y="482519"/>
                    <a:pt x="188169" y="489004"/>
                    <a:pt x="256263" y="492246"/>
                  </a:cubicBezTo>
                  <a:lnTo>
                    <a:pt x="314628" y="511702"/>
                  </a:lnTo>
                  <a:lnTo>
                    <a:pt x="343811" y="521429"/>
                  </a:lnTo>
                  <a:cubicBezTo>
                    <a:pt x="356781" y="534399"/>
                    <a:pt x="372547" y="545078"/>
                    <a:pt x="382722" y="560340"/>
                  </a:cubicBezTo>
                  <a:cubicBezTo>
                    <a:pt x="400268" y="586659"/>
                    <a:pt x="409293" y="597584"/>
                    <a:pt x="421633" y="628433"/>
                  </a:cubicBezTo>
                  <a:cubicBezTo>
                    <a:pt x="429249" y="647474"/>
                    <a:pt x="436114" y="666904"/>
                    <a:pt x="441088" y="686799"/>
                  </a:cubicBezTo>
                  <a:cubicBezTo>
                    <a:pt x="444331" y="699769"/>
                    <a:pt x="452707" y="738945"/>
                    <a:pt x="450816" y="725710"/>
                  </a:cubicBezTo>
                  <a:cubicBezTo>
                    <a:pt x="445689" y="689822"/>
                    <a:pt x="439663" y="653995"/>
                    <a:pt x="431360" y="618706"/>
                  </a:cubicBezTo>
                  <a:cubicBezTo>
                    <a:pt x="426663" y="598743"/>
                    <a:pt x="415277" y="580569"/>
                    <a:pt x="411905" y="560340"/>
                  </a:cubicBezTo>
                  <a:cubicBezTo>
                    <a:pt x="408662" y="540885"/>
                    <a:pt x="404623" y="521545"/>
                    <a:pt x="402177" y="501974"/>
                  </a:cubicBezTo>
                  <a:cubicBezTo>
                    <a:pt x="390571" y="409125"/>
                    <a:pt x="395913" y="412613"/>
                    <a:pt x="382722" y="326876"/>
                  </a:cubicBezTo>
                  <a:cubicBezTo>
                    <a:pt x="375390" y="279220"/>
                    <a:pt x="372946" y="282884"/>
                    <a:pt x="363267" y="239327"/>
                  </a:cubicBezTo>
                  <a:cubicBezTo>
                    <a:pt x="359680" y="223187"/>
                    <a:pt x="356782" y="206902"/>
                    <a:pt x="353539" y="190689"/>
                  </a:cubicBezTo>
                  <a:cubicBezTo>
                    <a:pt x="356782" y="132323"/>
                    <a:pt x="343812" y="70714"/>
                    <a:pt x="363267" y="15591"/>
                  </a:cubicBezTo>
                  <a:cubicBezTo>
                    <a:pt x="368770" y="0"/>
                    <a:pt x="402424" y="11774"/>
                    <a:pt x="411905" y="25319"/>
                  </a:cubicBezTo>
                  <a:cubicBezTo>
                    <a:pt x="429048" y="49810"/>
                    <a:pt x="424875" y="83684"/>
                    <a:pt x="431360" y="112867"/>
                  </a:cubicBezTo>
                  <a:cubicBezTo>
                    <a:pt x="435291" y="183631"/>
                    <a:pt x="439510" y="306101"/>
                    <a:pt x="450816" y="385242"/>
                  </a:cubicBezTo>
                  <a:cubicBezTo>
                    <a:pt x="452707" y="398477"/>
                    <a:pt x="457643" y="411102"/>
                    <a:pt x="460543" y="424153"/>
                  </a:cubicBezTo>
                  <a:cubicBezTo>
                    <a:pt x="464130" y="440293"/>
                    <a:pt x="466684" y="456651"/>
                    <a:pt x="470271" y="472791"/>
                  </a:cubicBezTo>
                  <a:cubicBezTo>
                    <a:pt x="473171" y="485842"/>
                    <a:pt x="477607" y="498548"/>
                    <a:pt x="479999" y="511702"/>
                  </a:cubicBezTo>
                  <a:cubicBezTo>
                    <a:pt x="484100" y="534260"/>
                    <a:pt x="485625" y="557237"/>
                    <a:pt x="489726" y="579795"/>
                  </a:cubicBezTo>
                  <a:cubicBezTo>
                    <a:pt x="501857" y="646518"/>
                    <a:pt x="495290" y="592321"/>
                    <a:pt x="509182" y="647889"/>
                  </a:cubicBezTo>
                  <a:cubicBezTo>
                    <a:pt x="513192" y="663929"/>
                    <a:pt x="515667" y="680314"/>
                    <a:pt x="518909" y="696527"/>
                  </a:cubicBezTo>
                  <a:cubicBezTo>
                    <a:pt x="515667" y="712740"/>
                    <a:pt x="525716" y="745165"/>
                    <a:pt x="509182" y="745165"/>
                  </a:cubicBezTo>
                  <a:cubicBezTo>
                    <a:pt x="492648" y="745165"/>
                    <a:pt x="502412" y="712794"/>
                    <a:pt x="499454" y="696527"/>
                  </a:cubicBezTo>
                  <a:cubicBezTo>
                    <a:pt x="484755" y="615687"/>
                    <a:pt x="498910" y="661122"/>
                    <a:pt x="470271" y="589523"/>
                  </a:cubicBezTo>
                  <a:cubicBezTo>
                    <a:pt x="457235" y="433101"/>
                    <a:pt x="450945" y="435440"/>
                    <a:pt x="479999" y="239327"/>
                  </a:cubicBezTo>
                  <a:cubicBezTo>
                    <a:pt x="481712" y="227762"/>
                    <a:pt x="491187" y="218411"/>
                    <a:pt x="499454" y="210144"/>
                  </a:cubicBezTo>
                  <a:cubicBezTo>
                    <a:pt x="521846" y="187752"/>
                    <a:pt x="537782" y="188403"/>
                    <a:pt x="567548" y="180961"/>
                  </a:cubicBezTo>
                  <a:cubicBezTo>
                    <a:pt x="612944" y="184204"/>
                    <a:pt x="659827" y="178714"/>
                    <a:pt x="703735" y="190689"/>
                  </a:cubicBezTo>
                  <a:cubicBezTo>
                    <a:pt x="715014" y="193765"/>
                    <a:pt x="684703" y="204344"/>
                    <a:pt x="674552" y="210144"/>
                  </a:cubicBezTo>
                  <a:cubicBezTo>
                    <a:pt x="661961" y="217338"/>
                    <a:pt x="648611" y="223114"/>
                    <a:pt x="635641" y="229599"/>
                  </a:cubicBezTo>
                  <a:lnTo>
                    <a:pt x="577275" y="287965"/>
                  </a:lnTo>
                  <a:cubicBezTo>
                    <a:pt x="570790" y="294450"/>
                    <a:pt x="562907" y="299790"/>
                    <a:pt x="557820" y="307421"/>
                  </a:cubicBezTo>
                  <a:lnTo>
                    <a:pt x="518909" y="365787"/>
                  </a:lnTo>
                  <a:cubicBezTo>
                    <a:pt x="515667" y="382000"/>
                    <a:pt x="513192" y="398385"/>
                    <a:pt x="509182" y="414425"/>
                  </a:cubicBezTo>
                  <a:cubicBezTo>
                    <a:pt x="506695" y="424373"/>
                    <a:pt x="499454" y="433354"/>
                    <a:pt x="499454" y="443608"/>
                  </a:cubicBezTo>
                  <a:cubicBezTo>
                    <a:pt x="499454" y="515018"/>
                    <a:pt x="505939" y="586280"/>
                    <a:pt x="509182" y="657616"/>
                  </a:cubicBezTo>
                  <a:cubicBezTo>
                    <a:pt x="519316" y="637347"/>
                    <a:pt x="526873" y="611982"/>
                    <a:pt x="548092" y="599250"/>
                  </a:cubicBezTo>
                  <a:cubicBezTo>
                    <a:pt x="556885" y="593974"/>
                    <a:pt x="567547" y="592765"/>
                    <a:pt x="577275" y="589523"/>
                  </a:cubicBezTo>
                  <a:cubicBezTo>
                    <a:pt x="612943" y="596008"/>
                    <a:pt x="648832" y="601382"/>
                    <a:pt x="684280" y="608978"/>
                  </a:cubicBezTo>
                  <a:cubicBezTo>
                    <a:pt x="694306" y="611126"/>
                    <a:pt x="703604" y="615889"/>
                    <a:pt x="713463" y="618706"/>
                  </a:cubicBezTo>
                  <a:cubicBezTo>
                    <a:pt x="726318" y="622379"/>
                    <a:pt x="739403" y="625191"/>
                    <a:pt x="752373" y="628433"/>
                  </a:cubicBezTo>
                  <a:cubicBezTo>
                    <a:pt x="845926" y="721991"/>
                    <a:pt x="773146" y="639753"/>
                    <a:pt x="460543" y="657616"/>
                  </a:cubicBezTo>
                  <a:cubicBezTo>
                    <a:pt x="450306" y="658201"/>
                    <a:pt x="441088" y="664101"/>
                    <a:pt x="431360" y="667344"/>
                  </a:cubicBezTo>
                  <a:cubicBezTo>
                    <a:pt x="424162" y="678141"/>
                    <a:pt x="392469" y="709045"/>
                    <a:pt x="421633" y="725710"/>
                  </a:cubicBezTo>
                  <a:cubicBezTo>
                    <a:pt x="438758" y="735496"/>
                    <a:pt x="442709" y="754893"/>
                    <a:pt x="431360" y="73543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 dirty="0"/>
            </a:p>
          </p:txBody>
        </p:sp>
        <p:sp>
          <p:nvSpPr>
            <p:cNvPr id="41" name="Freeform 19"/>
            <p:cNvSpPr/>
            <p:nvPr/>
          </p:nvSpPr>
          <p:spPr>
            <a:xfrm>
              <a:off x="4755770" y="5751442"/>
              <a:ext cx="602812" cy="463527"/>
            </a:xfrm>
            <a:custGeom>
              <a:avLst/>
              <a:gdLst>
                <a:gd name="connsiteX0" fmla="*/ 431360 w 845926"/>
                <a:gd name="connsiteY0" fmla="*/ 735438 h 754893"/>
                <a:gd name="connsiteX1" fmla="*/ 353539 w 845926"/>
                <a:gd name="connsiteY1" fmla="*/ 608978 h 754893"/>
                <a:gd name="connsiteX2" fmla="*/ 285445 w 845926"/>
                <a:gd name="connsiteY2" fmla="*/ 531157 h 754893"/>
                <a:gd name="connsiteX3" fmla="*/ 256263 w 845926"/>
                <a:gd name="connsiteY3" fmla="*/ 521429 h 754893"/>
                <a:gd name="connsiteX4" fmla="*/ 207624 w 845926"/>
                <a:gd name="connsiteY4" fmla="*/ 492246 h 754893"/>
                <a:gd name="connsiteX5" fmla="*/ 51982 w 845926"/>
                <a:gd name="connsiteY5" fmla="*/ 482519 h 754893"/>
                <a:gd name="connsiteX6" fmla="*/ 256263 w 845926"/>
                <a:gd name="connsiteY6" fmla="*/ 492246 h 754893"/>
                <a:gd name="connsiteX7" fmla="*/ 314628 w 845926"/>
                <a:gd name="connsiteY7" fmla="*/ 511702 h 754893"/>
                <a:gd name="connsiteX8" fmla="*/ 343811 w 845926"/>
                <a:gd name="connsiteY8" fmla="*/ 521429 h 754893"/>
                <a:gd name="connsiteX9" fmla="*/ 382722 w 845926"/>
                <a:gd name="connsiteY9" fmla="*/ 560340 h 754893"/>
                <a:gd name="connsiteX10" fmla="*/ 421633 w 845926"/>
                <a:gd name="connsiteY10" fmla="*/ 628433 h 754893"/>
                <a:gd name="connsiteX11" fmla="*/ 441088 w 845926"/>
                <a:gd name="connsiteY11" fmla="*/ 686799 h 754893"/>
                <a:gd name="connsiteX12" fmla="*/ 450816 w 845926"/>
                <a:gd name="connsiteY12" fmla="*/ 725710 h 754893"/>
                <a:gd name="connsiteX13" fmla="*/ 431360 w 845926"/>
                <a:gd name="connsiteY13" fmla="*/ 618706 h 754893"/>
                <a:gd name="connsiteX14" fmla="*/ 411905 w 845926"/>
                <a:gd name="connsiteY14" fmla="*/ 560340 h 754893"/>
                <a:gd name="connsiteX15" fmla="*/ 402177 w 845926"/>
                <a:gd name="connsiteY15" fmla="*/ 501974 h 754893"/>
                <a:gd name="connsiteX16" fmla="*/ 382722 w 845926"/>
                <a:gd name="connsiteY16" fmla="*/ 326876 h 754893"/>
                <a:gd name="connsiteX17" fmla="*/ 363267 w 845926"/>
                <a:gd name="connsiteY17" fmla="*/ 239327 h 754893"/>
                <a:gd name="connsiteX18" fmla="*/ 353539 w 845926"/>
                <a:gd name="connsiteY18" fmla="*/ 190689 h 754893"/>
                <a:gd name="connsiteX19" fmla="*/ 363267 w 845926"/>
                <a:gd name="connsiteY19" fmla="*/ 15591 h 754893"/>
                <a:gd name="connsiteX20" fmla="*/ 411905 w 845926"/>
                <a:gd name="connsiteY20" fmla="*/ 25319 h 754893"/>
                <a:gd name="connsiteX21" fmla="*/ 431360 w 845926"/>
                <a:gd name="connsiteY21" fmla="*/ 112867 h 754893"/>
                <a:gd name="connsiteX22" fmla="*/ 450816 w 845926"/>
                <a:gd name="connsiteY22" fmla="*/ 385242 h 754893"/>
                <a:gd name="connsiteX23" fmla="*/ 460543 w 845926"/>
                <a:gd name="connsiteY23" fmla="*/ 424153 h 754893"/>
                <a:gd name="connsiteX24" fmla="*/ 470271 w 845926"/>
                <a:gd name="connsiteY24" fmla="*/ 472791 h 754893"/>
                <a:gd name="connsiteX25" fmla="*/ 479999 w 845926"/>
                <a:gd name="connsiteY25" fmla="*/ 511702 h 754893"/>
                <a:gd name="connsiteX26" fmla="*/ 489726 w 845926"/>
                <a:gd name="connsiteY26" fmla="*/ 579795 h 754893"/>
                <a:gd name="connsiteX27" fmla="*/ 509182 w 845926"/>
                <a:gd name="connsiteY27" fmla="*/ 647889 h 754893"/>
                <a:gd name="connsiteX28" fmla="*/ 518909 w 845926"/>
                <a:gd name="connsiteY28" fmla="*/ 696527 h 754893"/>
                <a:gd name="connsiteX29" fmla="*/ 509182 w 845926"/>
                <a:gd name="connsiteY29" fmla="*/ 745165 h 754893"/>
                <a:gd name="connsiteX30" fmla="*/ 499454 w 845926"/>
                <a:gd name="connsiteY30" fmla="*/ 696527 h 754893"/>
                <a:gd name="connsiteX31" fmla="*/ 470271 w 845926"/>
                <a:gd name="connsiteY31" fmla="*/ 589523 h 754893"/>
                <a:gd name="connsiteX32" fmla="*/ 479999 w 845926"/>
                <a:gd name="connsiteY32" fmla="*/ 239327 h 754893"/>
                <a:gd name="connsiteX33" fmla="*/ 499454 w 845926"/>
                <a:gd name="connsiteY33" fmla="*/ 210144 h 754893"/>
                <a:gd name="connsiteX34" fmla="*/ 567548 w 845926"/>
                <a:gd name="connsiteY34" fmla="*/ 180961 h 754893"/>
                <a:gd name="connsiteX35" fmla="*/ 703735 w 845926"/>
                <a:gd name="connsiteY35" fmla="*/ 190689 h 754893"/>
                <a:gd name="connsiteX36" fmla="*/ 674552 w 845926"/>
                <a:gd name="connsiteY36" fmla="*/ 210144 h 754893"/>
                <a:gd name="connsiteX37" fmla="*/ 635641 w 845926"/>
                <a:gd name="connsiteY37" fmla="*/ 229599 h 754893"/>
                <a:gd name="connsiteX38" fmla="*/ 577275 w 845926"/>
                <a:gd name="connsiteY38" fmla="*/ 287965 h 754893"/>
                <a:gd name="connsiteX39" fmla="*/ 557820 w 845926"/>
                <a:gd name="connsiteY39" fmla="*/ 307421 h 754893"/>
                <a:gd name="connsiteX40" fmla="*/ 518909 w 845926"/>
                <a:gd name="connsiteY40" fmla="*/ 365787 h 754893"/>
                <a:gd name="connsiteX41" fmla="*/ 509182 w 845926"/>
                <a:gd name="connsiteY41" fmla="*/ 414425 h 754893"/>
                <a:gd name="connsiteX42" fmla="*/ 499454 w 845926"/>
                <a:gd name="connsiteY42" fmla="*/ 443608 h 754893"/>
                <a:gd name="connsiteX43" fmla="*/ 509182 w 845926"/>
                <a:gd name="connsiteY43" fmla="*/ 657616 h 754893"/>
                <a:gd name="connsiteX44" fmla="*/ 548092 w 845926"/>
                <a:gd name="connsiteY44" fmla="*/ 599250 h 754893"/>
                <a:gd name="connsiteX45" fmla="*/ 577275 w 845926"/>
                <a:gd name="connsiteY45" fmla="*/ 589523 h 754893"/>
                <a:gd name="connsiteX46" fmla="*/ 684280 w 845926"/>
                <a:gd name="connsiteY46" fmla="*/ 608978 h 754893"/>
                <a:gd name="connsiteX47" fmla="*/ 713463 w 845926"/>
                <a:gd name="connsiteY47" fmla="*/ 618706 h 754893"/>
                <a:gd name="connsiteX48" fmla="*/ 752373 w 845926"/>
                <a:gd name="connsiteY48" fmla="*/ 628433 h 754893"/>
                <a:gd name="connsiteX49" fmla="*/ 460543 w 845926"/>
                <a:gd name="connsiteY49" fmla="*/ 657616 h 754893"/>
                <a:gd name="connsiteX50" fmla="*/ 431360 w 845926"/>
                <a:gd name="connsiteY50" fmla="*/ 667344 h 754893"/>
                <a:gd name="connsiteX51" fmla="*/ 421633 w 845926"/>
                <a:gd name="connsiteY51" fmla="*/ 725710 h 754893"/>
                <a:gd name="connsiteX52" fmla="*/ 431360 w 845926"/>
                <a:gd name="connsiteY52" fmla="*/ 735438 h 75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45926" h="754893">
                  <a:moveTo>
                    <a:pt x="431360" y="735438"/>
                  </a:moveTo>
                  <a:cubicBezTo>
                    <a:pt x="420011" y="715983"/>
                    <a:pt x="447360" y="749709"/>
                    <a:pt x="353539" y="608978"/>
                  </a:cubicBezTo>
                  <a:cubicBezTo>
                    <a:pt x="324354" y="565201"/>
                    <a:pt x="325978" y="551424"/>
                    <a:pt x="285445" y="531157"/>
                  </a:cubicBezTo>
                  <a:cubicBezTo>
                    <a:pt x="276274" y="526571"/>
                    <a:pt x="265990" y="524672"/>
                    <a:pt x="256263" y="521429"/>
                  </a:cubicBezTo>
                  <a:cubicBezTo>
                    <a:pt x="238194" y="503361"/>
                    <a:pt x="235850" y="495217"/>
                    <a:pt x="207624" y="492246"/>
                  </a:cubicBezTo>
                  <a:cubicBezTo>
                    <a:pt x="155928" y="486804"/>
                    <a:pt x="0" y="482519"/>
                    <a:pt x="51982" y="482519"/>
                  </a:cubicBezTo>
                  <a:cubicBezTo>
                    <a:pt x="120153" y="482519"/>
                    <a:pt x="188169" y="489004"/>
                    <a:pt x="256263" y="492246"/>
                  </a:cubicBezTo>
                  <a:lnTo>
                    <a:pt x="314628" y="511702"/>
                  </a:lnTo>
                  <a:lnTo>
                    <a:pt x="343811" y="521429"/>
                  </a:lnTo>
                  <a:cubicBezTo>
                    <a:pt x="356781" y="534399"/>
                    <a:pt x="372547" y="545078"/>
                    <a:pt x="382722" y="560340"/>
                  </a:cubicBezTo>
                  <a:cubicBezTo>
                    <a:pt x="400268" y="586659"/>
                    <a:pt x="409293" y="597584"/>
                    <a:pt x="421633" y="628433"/>
                  </a:cubicBezTo>
                  <a:cubicBezTo>
                    <a:pt x="429249" y="647474"/>
                    <a:pt x="436114" y="666904"/>
                    <a:pt x="441088" y="686799"/>
                  </a:cubicBezTo>
                  <a:cubicBezTo>
                    <a:pt x="444331" y="699769"/>
                    <a:pt x="452707" y="738945"/>
                    <a:pt x="450816" y="725710"/>
                  </a:cubicBezTo>
                  <a:cubicBezTo>
                    <a:pt x="445689" y="689822"/>
                    <a:pt x="439663" y="653995"/>
                    <a:pt x="431360" y="618706"/>
                  </a:cubicBezTo>
                  <a:cubicBezTo>
                    <a:pt x="426663" y="598743"/>
                    <a:pt x="415277" y="580569"/>
                    <a:pt x="411905" y="560340"/>
                  </a:cubicBezTo>
                  <a:cubicBezTo>
                    <a:pt x="408662" y="540885"/>
                    <a:pt x="404623" y="521545"/>
                    <a:pt x="402177" y="501974"/>
                  </a:cubicBezTo>
                  <a:cubicBezTo>
                    <a:pt x="390571" y="409125"/>
                    <a:pt x="395913" y="412613"/>
                    <a:pt x="382722" y="326876"/>
                  </a:cubicBezTo>
                  <a:cubicBezTo>
                    <a:pt x="375390" y="279220"/>
                    <a:pt x="372946" y="282884"/>
                    <a:pt x="363267" y="239327"/>
                  </a:cubicBezTo>
                  <a:cubicBezTo>
                    <a:pt x="359680" y="223187"/>
                    <a:pt x="356782" y="206902"/>
                    <a:pt x="353539" y="190689"/>
                  </a:cubicBezTo>
                  <a:cubicBezTo>
                    <a:pt x="356782" y="132323"/>
                    <a:pt x="343812" y="70714"/>
                    <a:pt x="363267" y="15591"/>
                  </a:cubicBezTo>
                  <a:cubicBezTo>
                    <a:pt x="368770" y="0"/>
                    <a:pt x="402424" y="11774"/>
                    <a:pt x="411905" y="25319"/>
                  </a:cubicBezTo>
                  <a:cubicBezTo>
                    <a:pt x="429048" y="49810"/>
                    <a:pt x="424875" y="83684"/>
                    <a:pt x="431360" y="112867"/>
                  </a:cubicBezTo>
                  <a:cubicBezTo>
                    <a:pt x="435291" y="183631"/>
                    <a:pt x="439510" y="306101"/>
                    <a:pt x="450816" y="385242"/>
                  </a:cubicBezTo>
                  <a:cubicBezTo>
                    <a:pt x="452707" y="398477"/>
                    <a:pt x="457643" y="411102"/>
                    <a:pt x="460543" y="424153"/>
                  </a:cubicBezTo>
                  <a:cubicBezTo>
                    <a:pt x="464130" y="440293"/>
                    <a:pt x="466684" y="456651"/>
                    <a:pt x="470271" y="472791"/>
                  </a:cubicBezTo>
                  <a:cubicBezTo>
                    <a:pt x="473171" y="485842"/>
                    <a:pt x="477607" y="498548"/>
                    <a:pt x="479999" y="511702"/>
                  </a:cubicBezTo>
                  <a:cubicBezTo>
                    <a:pt x="484100" y="534260"/>
                    <a:pt x="485625" y="557237"/>
                    <a:pt x="489726" y="579795"/>
                  </a:cubicBezTo>
                  <a:cubicBezTo>
                    <a:pt x="501857" y="646518"/>
                    <a:pt x="495290" y="592321"/>
                    <a:pt x="509182" y="647889"/>
                  </a:cubicBezTo>
                  <a:cubicBezTo>
                    <a:pt x="513192" y="663929"/>
                    <a:pt x="515667" y="680314"/>
                    <a:pt x="518909" y="696527"/>
                  </a:cubicBezTo>
                  <a:cubicBezTo>
                    <a:pt x="515667" y="712740"/>
                    <a:pt x="525716" y="745165"/>
                    <a:pt x="509182" y="745165"/>
                  </a:cubicBezTo>
                  <a:cubicBezTo>
                    <a:pt x="492648" y="745165"/>
                    <a:pt x="502412" y="712794"/>
                    <a:pt x="499454" y="696527"/>
                  </a:cubicBezTo>
                  <a:cubicBezTo>
                    <a:pt x="484755" y="615687"/>
                    <a:pt x="498910" y="661122"/>
                    <a:pt x="470271" y="589523"/>
                  </a:cubicBezTo>
                  <a:cubicBezTo>
                    <a:pt x="457235" y="433101"/>
                    <a:pt x="450945" y="435440"/>
                    <a:pt x="479999" y="239327"/>
                  </a:cubicBezTo>
                  <a:cubicBezTo>
                    <a:pt x="481712" y="227762"/>
                    <a:pt x="491187" y="218411"/>
                    <a:pt x="499454" y="210144"/>
                  </a:cubicBezTo>
                  <a:cubicBezTo>
                    <a:pt x="521846" y="187752"/>
                    <a:pt x="537782" y="188403"/>
                    <a:pt x="567548" y="180961"/>
                  </a:cubicBezTo>
                  <a:cubicBezTo>
                    <a:pt x="612944" y="184204"/>
                    <a:pt x="659827" y="178714"/>
                    <a:pt x="703735" y="190689"/>
                  </a:cubicBezTo>
                  <a:cubicBezTo>
                    <a:pt x="715014" y="193765"/>
                    <a:pt x="684703" y="204344"/>
                    <a:pt x="674552" y="210144"/>
                  </a:cubicBezTo>
                  <a:cubicBezTo>
                    <a:pt x="661961" y="217338"/>
                    <a:pt x="648611" y="223114"/>
                    <a:pt x="635641" y="229599"/>
                  </a:cubicBezTo>
                  <a:lnTo>
                    <a:pt x="577275" y="287965"/>
                  </a:lnTo>
                  <a:cubicBezTo>
                    <a:pt x="570790" y="294450"/>
                    <a:pt x="562907" y="299790"/>
                    <a:pt x="557820" y="307421"/>
                  </a:cubicBezTo>
                  <a:lnTo>
                    <a:pt x="518909" y="365787"/>
                  </a:lnTo>
                  <a:cubicBezTo>
                    <a:pt x="515667" y="382000"/>
                    <a:pt x="513192" y="398385"/>
                    <a:pt x="509182" y="414425"/>
                  </a:cubicBezTo>
                  <a:cubicBezTo>
                    <a:pt x="506695" y="424373"/>
                    <a:pt x="499454" y="433354"/>
                    <a:pt x="499454" y="443608"/>
                  </a:cubicBezTo>
                  <a:cubicBezTo>
                    <a:pt x="499454" y="515018"/>
                    <a:pt x="505939" y="586280"/>
                    <a:pt x="509182" y="657616"/>
                  </a:cubicBezTo>
                  <a:cubicBezTo>
                    <a:pt x="519316" y="637347"/>
                    <a:pt x="526873" y="611982"/>
                    <a:pt x="548092" y="599250"/>
                  </a:cubicBezTo>
                  <a:cubicBezTo>
                    <a:pt x="556885" y="593974"/>
                    <a:pt x="567547" y="592765"/>
                    <a:pt x="577275" y="589523"/>
                  </a:cubicBezTo>
                  <a:cubicBezTo>
                    <a:pt x="612943" y="596008"/>
                    <a:pt x="648832" y="601382"/>
                    <a:pt x="684280" y="608978"/>
                  </a:cubicBezTo>
                  <a:cubicBezTo>
                    <a:pt x="694306" y="611126"/>
                    <a:pt x="703604" y="615889"/>
                    <a:pt x="713463" y="618706"/>
                  </a:cubicBezTo>
                  <a:cubicBezTo>
                    <a:pt x="726318" y="622379"/>
                    <a:pt x="739403" y="625191"/>
                    <a:pt x="752373" y="628433"/>
                  </a:cubicBezTo>
                  <a:cubicBezTo>
                    <a:pt x="845926" y="721991"/>
                    <a:pt x="773146" y="639753"/>
                    <a:pt x="460543" y="657616"/>
                  </a:cubicBezTo>
                  <a:cubicBezTo>
                    <a:pt x="450306" y="658201"/>
                    <a:pt x="441088" y="664101"/>
                    <a:pt x="431360" y="667344"/>
                  </a:cubicBezTo>
                  <a:cubicBezTo>
                    <a:pt x="424162" y="678141"/>
                    <a:pt x="392469" y="709045"/>
                    <a:pt x="421633" y="725710"/>
                  </a:cubicBezTo>
                  <a:cubicBezTo>
                    <a:pt x="438758" y="735496"/>
                    <a:pt x="442709" y="754893"/>
                    <a:pt x="431360" y="73543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 dirty="0"/>
            </a:p>
          </p:txBody>
        </p:sp>
        <p:sp>
          <p:nvSpPr>
            <p:cNvPr id="42" name="Freeform 19"/>
            <p:cNvSpPr/>
            <p:nvPr/>
          </p:nvSpPr>
          <p:spPr>
            <a:xfrm>
              <a:off x="3715501" y="5531603"/>
              <a:ext cx="857123" cy="683366"/>
            </a:xfrm>
            <a:custGeom>
              <a:avLst/>
              <a:gdLst>
                <a:gd name="connsiteX0" fmla="*/ 431360 w 845926"/>
                <a:gd name="connsiteY0" fmla="*/ 735438 h 754893"/>
                <a:gd name="connsiteX1" fmla="*/ 353539 w 845926"/>
                <a:gd name="connsiteY1" fmla="*/ 608978 h 754893"/>
                <a:gd name="connsiteX2" fmla="*/ 285445 w 845926"/>
                <a:gd name="connsiteY2" fmla="*/ 531157 h 754893"/>
                <a:gd name="connsiteX3" fmla="*/ 256263 w 845926"/>
                <a:gd name="connsiteY3" fmla="*/ 521429 h 754893"/>
                <a:gd name="connsiteX4" fmla="*/ 207624 w 845926"/>
                <a:gd name="connsiteY4" fmla="*/ 492246 h 754893"/>
                <a:gd name="connsiteX5" fmla="*/ 51982 w 845926"/>
                <a:gd name="connsiteY5" fmla="*/ 482519 h 754893"/>
                <a:gd name="connsiteX6" fmla="*/ 256263 w 845926"/>
                <a:gd name="connsiteY6" fmla="*/ 492246 h 754893"/>
                <a:gd name="connsiteX7" fmla="*/ 314628 w 845926"/>
                <a:gd name="connsiteY7" fmla="*/ 511702 h 754893"/>
                <a:gd name="connsiteX8" fmla="*/ 343811 w 845926"/>
                <a:gd name="connsiteY8" fmla="*/ 521429 h 754893"/>
                <a:gd name="connsiteX9" fmla="*/ 382722 w 845926"/>
                <a:gd name="connsiteY9" fmla="*/ 560340 h 754893"/>
                <a:gd name="connsiteX10" fmla="*/ 421633 w 845926"/>
                <a:gd name="connsiteY10" fmla="*/ 628433 h 754893"/>
                <a:gd name="connsiteX11" fmla="*/ 441088 w 845926"/>
                <a:gd name="connsiteY11" fmla="*/ 686799 h 754893"/>
                <a:gd name="connsiteX12" fmla="*/ 450816 w 845926"/>
                <a:gd name="connsiteY12" fmla="*/ 725710 h 754893"/>
                <a:gd name="connsiteX13" fmla="*/ 431360 w 845926"/>
                <a:gd name="connsiteY13" fmla="*/ 618706 h 754893"/>
                <a:gd name="connsiteX14" fmla="*/ 411905 w 845926"/>
                <a:gd name="connsiteY14" fmla="*/ 560340 h 754893"/>
                <a:gd name="connsiteX15" fmla="*/ 402177 w 845926"/>
                <a:gd name="connsiteY15" fmla="*/ 501974 h 754893"/>
                <a:gd name="connsiteX16" fmla="*/ 382722 w 845926"/>
                <a:gd name="connsiteY16" fmla="*/ 326876 h 754893"/>
                <a:gd name="connsiteX17" fmla="*/ 363267 w 845926"/>
                <a:gd name="connsiteY17" fmla="*/ 239327 h 754893"/>
                <a:gd name="connsiteX18" fmla="*/ 353539 w 845926"/>
                <a:gd name="connsiteY18" fmla="*/ 190689 h 754893"/>
                <a:gd name="connsiteX19" fmla="*/ 363267 w 845926"/>
                <a:gd name="connsiteY19" fmla="*/ 15591 h 754893"/>
                <a:gd name="connsiteX20" fmla="*/ 411905 w 845926"/>
                <a:gd name="connsiteY20" fmla="*/ 25319 h 754893"/>
                <a:gd name="connsiteX21" fmla="*/ 431360 w 845926"/>
                <a:gd name="connsiteY21" fmla="*/ 112867 h 754893"/>
                <a:gd name="connsiteX22" fmla="*/ 450816 w 845926"/>
                <a:gd name="connsiteY22" fmla="*/ 385242 h 754893"/>
                <a:gd name="connsiteX23" fmla="*/ 460543 w 845926"/>
                <a:gd name="connsiteY23" fmla="*/ 424153 h 754893"/>
                <a:gd name="connsiteX24" fmla="*/ 470271 w 845926"/>
                <a:gd name="connsiteY24" fmla="*/ 472791 h 754893"/>
                <a:gd name="connsiteX25" fmla="*/ 479999 w 845926"/>
                <a:gd name="connsiteY25" fmla="*/ 511702 h 754893"/>
                <a:gd name="connsiteX26" fmla="*/ 489726 w 845926"/>
                <a:gd name="connsiteY26" fmla="*/ 579795 h 754893"/>
                <a:gd name="connsiteX27" fmla="*/ 509182 w 845926"/>
                <a:gd name="connsiteY27" fmla="*/ 647889 h 754893"/>
                <a:gd name="connsiteX28" fmla="*/ 518909 w 845926"/>
                <a:gd name="connsiteY28" fmla="*/ 696527 h 754893"/>
                <a:gd name="connsiteX29" fmla="*/ 509182 w 845926"/>
                <a:gd name="connsiteY29" fmla="*/ 745165 h 754893"/>
                <a:gd name="connsiteX30" fmla="*/ 499454 w 845926"/>
                <a:gd name="connsiteY30" fmla="*/ 696527 h 754893"/>
                <a:gd name="connsiteX31" fmla="*/ 470271 w 845926"/>
                <a:gd name="connsiteY31" fmla="*/ 589523 h 754893"/>
                <a:gd name="connsiteX32" fmla="*/ 479999 w 845926"/>
                <a:gd name="connsiteY32" fmla="*/ 239327 h 754893"/>
                <a:gd name="connsiteX33" fmla="*/ 499454 w 845926"/>
                <a:gd name="connsiteY33" fmla="*/ 210144 h 754893"/>
                <a:gd name="connsiteX34" fmla="*/ 567548 w 845926"/>
                <a:gd name="connsiteY34" fmla="*/ 180961 h 754893"/>
                <a:gd name="connsiteX35" fmla="*/ 703735 w 845926"/>
                <a:gd name="connsiteY35" fmla="*/ 190689 h 754893"/>
                <a:gd name="connsiteX36" fmla="*/ 674552 w 845926"/>
                <a:gd name="connsiteY36" fmla="*/ 210144 h 754893"/>
                <a:gd name="connsiteX37" fmla="*/ 635641 w 845926"/>
                <a:gd name="connsiteY37" fmla="*/ 229599 h 754893"/>
                <a:gd name="connsiteX38" fmla="*/ 577275 w 845926"/>
                <a:gd name="connsiteY38" fmla="*/ 287965 h 754893"/>
                <a:gd name="connsiteX39" fmla="*/ 557820 w 845926"/>
                <a:gd name="connsiteY39" fmla="*/ 307421 h 754893"/>
                <a:gd name="connsiteX40" fmla="*/ 518909 w 845926"/>
                <a:gd name="connsiteY40" fmla="*/ 365787 h 754893"/>
                <a:gd name="connsiteX41" fmla="*/ 509182 w 845926"/>
                <a:gd name="connsiteY41" fmla="*/ 414425 h 754893"/>
                <a:gd name="connsiteX42" fmla="*/ 499454 w 845926"/>
                <a:gd name="connsiteY42" fmla="*/ 443608 h 754893"/>
                <a:gd name="connsiteX43" fmla="*/ 509182 w 845926"/>
                <a:gd name="connsiteY43" fmla="*/ 657616 h 754893"/>
                <a:gd name="connsiteX44" fmla="*/ 548092 w 845926"/>
                <a:gd name="connsiteY44" fmla="*/ 599250 h 754893"/>
                <a:gd name="connsiteX45" fmla="*/ 577275 w 845926"/>
                <a:gd name="connsiteY45" fmla="*/ 589523 h 754893"/>
                <a:gd name="connsiteX46" fmla="*/ 684280 w 845926"/>
                <a:gd name="connsiteY46" fmla="*/ 608978 h 754893"/>
                <a:gd name="connsiteX47" fmla="*/ 713463 w 845926"/>
                <a:gd name="connsiteY47" fmla="*/ 618706 h 754893"/>
                <a:gd name="connsiteX48" fmla="*/ 752373 w 845926"/>
                <a:gd name="connsiteY48" fmla="*/ 628433 h 754893"/>
                <a:gd name="connsiteX49" fmla="*/ 460543 w 845926"/>
                <a:gd name="connsiteY49" fmla="*/ 657616 h 754893"/>
                <a:gd name="connsiteX50" fmla="*/ 431360 w 845926"/>
                <a:gd name="connsiteY50" fmla="*/ 667344 h 754893"/>
                <a:gd name="connsiteX51" fmla="*/ 421633 w 845926"/>
                <a:gd name="connsiteY51" fmla="*/ 725710 h 754893"/>
                <a:gd name="connsiteX52" fmla="*/ 431360 w 845926"/>
                <a:gd name="connsiteY52" fmla="*/ 735438 h 75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45926" h="754893">
                  <a:moveTo>
                    <a:pt x="431360" y="735438"/>
                  </a:moveTo>
                  <a:cubicBezTo>
                    <a:pt x="420011" y="715983"/>
                    <a:pt x="447360" y="749709"/>
                    <a:pt x="353539" y="608978"/>
                  </a:cubicBezTo>
                  <a:cubicBezTo>
                    <a:pt x="324354" y="565201"/>
                    <a:pt x="325978" y="551424"/>
                    <a:pt x="285445" y="531157"/>
                  </a:cubicBezTo>
                  <a:cubicBezTo>
                    <a:pt x="276274" y="526571"/>
                    <a:pt x="265990" y="524672"/>
                    <a:pt x="256263" y="521429"/>
                  </a:cubicBezTo>
                  <a:cubicBezTo>
                    <a:pt x="238194" y="503361"/>
                    <a:pt x="235850" y="495217"/>
                    <a:pt x="207624" y="492246"/>
                  </a:cubicBezTo>
                  <a:cubicBezTo>
                    <a:pt x="155928" y="486804"/>
                    <a:pt x="0" y="482519"/>
                    <a:pt x="51982" y="482519"/>
                  </a:cubicBezTo>
                  <a:cubicBezTo>
                    <a:pt x="120153" y="482519"/>
                    <a:pt x="188169" y="489004"/>
                    <a:pt x="256263" y="492246"/>
                  </a:cubicBezTo>
                  <a:lnTo>
                    <a:pt x="314628" y="511702"/>
                  </a:lnTo>
                  <a:lnTo>
                    <a:pt x="343811" y="521429"/>
                  </a:lnTo>
                  <a:cubicBezTo>
                    <a:pt x="356781" y="534399"/>
                    <a:pt x="372547" y="545078"/>
                    <a:pt x="382722" y="560340"/>
                  </a:cubicBezTo>
                  <a:cubicBezTo>
                    <a:pt x="400268" y="586659"/>
                    <a:pt x="409293" y="597584"/>
                    <a:pt x="421633" y="628433"/>
                  </a:cubicBezTo>
                  <a:cubicBezTo>
                    <a:pt x="429249" y="647474"/>
                    <a:pt x="436114" y="666904"/>
                    <a:pt x="441088" y="686799"/>
                  </a:cubicBezTo>
                  <a:cubicBezTo>
                    <a:pt x="444331" y="699769"/>
                    <a:pt x="452707" y="738945"/>
                    <a:pt x="450816" y="725710"/>
                  </a:cubicBezTo>
                  <a:cubicBezTo>
                    <a:pt x="445689" y="689822"/>
                    <a:pt x="439663" y="653995"/>
                    <a:pt x="431360" y="618706"/>
                  </a:cubicBezTo>
                  <a:cubicBezTo>
                    <a:pt x="426663" y="598743"/>
                    <a:pt x="415277" y="580569"/>
                    <a:pt x="411905" y="560340"/>
                  </a:cubicBezTo>
                  <a:cubicBezTo>
                    <a:pt x="408662" y="540885"/>
                    <a:pt x="404623" y="521545"/>
                    <a:pt x="402177" y="501974"/>
                  </a:cubicBezTo>
                  <a:cubicBezTo>
                    <a:pt x="390571" y="409125"/>
                    <a:pt x="395913" y="412613"/>
                    <a:pt x="382722" y="326876"/>
                  </a:cubicBezTo>
                  <a:cubicBezTo>
                    <a:pt x="375390" y="279220"/>
                    <a:pt x="372946" y="282884"/>
                    <a:pt x="363267" y="239327"/>
                  </a:cubicBezTo>
                  <a:cubicBezTo>
                    <a:pt x="359680" y="223187"/>
                    <a:pt x="356782" y="206902"/>
                    <a:pt x="353539" y="190689"/>
                  </a:cubicBezTo>
                  <a:cubicBezTo>
                    <a:pt x="356782" y="132323"/>
                    <a:pt x="343812" y="70714"/>
                    <a:pt x="363267" y="15591"/>
                  </a:cubicBezTo>
                  <a:cubicBezTo>
                    <a:pt x="368770" y="0"/>
                    <a:pt x="402424" y="11774"/>
                    <a:pt x="411905" y="25319"/>
                  </a:cubicBezTo>
                  <a:cubicBezTo>
                    <a:pt x="429048" y="49810"/>
                    <a:pt x="424875" y="83684"/>
                    <a:pt x="431360" y="112867"/>
                  </a:cubicBezTo>
                  <a:cubicBezTo>
                    <a:pt x="435291" y="183631"/>
                    <a:pt x="439510" y="306101"/>
                    <a:pt x="450816" y="385242"/>
                  </a:cubicBezTo>
                  <a:cubicBezTo>
                    <a:pt x="452707" y="398477"/>
                    <a:pt x="457643" y="411102"/>
                    <a:pt x="460543" y="424153"/>
                  </a:cubicBezTo>
                  <a:cubicBezTo>
                    <a:pt x="464130" y="440293"/>
                    <a:pt x="466684" y="456651"/>
                    <a:pt x="470271" y="472791"/>
                  </a:cubicBezTo>
                  <a:cubicBezTo>
                    <a:pt x="473171" y="485842"/>
                    <a:pt x="477607" y="498548"/>
                    <a:pt x="479999" y="511702"/>
                  </a:cubicBezTo>
                  <a:cubicBezTo>
                    <a:pt x="484100" y="534260"/>
                    <a:pt x="485625" y="557237"/>
                    <a:pt x="489726" y="579795"/>
                  </a:cubicBezTo>
                  <a:cubicBezTo>
                    <a:pt x="501857" y="646518"/>
                    <a:pt x="495290" y="592321"/>
                    <a:pt x="509182" y="647889"/>
                  </a:cubicBezTo>
                  <a:cubicBezTo>
                    <a:pt x="513192" y="663929"/>
                    <a:pt x="515667" y="680314"/>
                    <a:pt x="518909" y="696527"/>
                  </a:cubicBezTo>
                  <a:cubicBezTo>
                    <a:pt x="515667" y="712740"/>
                    <a:pt x="525716" y="745165"/>
                    <a:pt x="509182" y="745165"/>
                  </a:cubicBezTo>
                  <a:cubicBezTo>
                    <a:pt x="492648" y="745165"/>
                    <a:pt x="502412" y="712794"/>
                    <a:pt x="499454" y="696527"/>
                  </a:cubicBezTo>
                  <a:cubicBezTo>
                    <a:pt x="484755" y="615687"/>
                    <a:pt x="498910" y="661122"/>
                    <a:pt x="470271" y="589523"/>
                  </a:cubicBezTo>
                  <a:cubicBezTo>
                    <a:pt x="457235" y="433101"/>
                    <a:pt x="450945" y="435440"/>
                    <a:pt x="479999" y="239327"/>
                  </a:cubicBezTo>
                  <a:cubicBezTo>
                    <a:pt x="481712" y="227762"/>
                    <a:pt x="491187" y="218411"/>
                    <a:pt x="499454" y="210144"/>
                  </a:cubicBezTo>
                  <a:cubicBezTo>
                    <a:pt x="521846" y="187752"/>
                    <a:pt x="537782" y="188403"/>
                    <a:pt x="567548" y="180961"/>
                  </a:cubicBezTo>
                  <a:cubicBezTo>
                    <a:pt x="612944" y="184204"/>
                    <a:pt x="659827" y="178714"/>
                    <a:pt x="703735" y="190689"/>
                  </a:cubicBezTo>
                  <a:cubicBezTo>
                    <a:pt x="715014" y="193765"/>
                    <a:pt x="684703" y="204344"/>
                    <a:pt x="674552" y="210144"/>
                  </a:cubicBezTo>
                  <a:cubicBezTo>
                    <a:pt x="661961" y="217338"/>
                    <a:pt x="648611" y="223114"/>
                    <a:pt x="635641" y="229599"/>
                  </a:cubicBezTo>
                  <a:lnTo>
                    <a:pt x="577275" y="287965"/>
                  </a:lnTo>
                  <a:cubicBezTo>
                    <a:pt x="570790" y="294450"/>
                    <a:pt x="562907" y="299790"/>
                    <a:pt x="557820" y="307421"/>
                  </a:cubicBezTo>
                  <a:lnTo>
                    <a:pt x="518909" y="365787"/>
                  </a:lnTo>
                  <a:cubicBezTo>
                    <a:pt x="515667" y="382000"/>
                    <a:pt x="513192" y="398385"/>
                    <a:pt x="509182" y="414425"/>
                  </a:cubicBezTo>
                  <a:cubicBezTo>
                    <a:pt x="506695" y="424373"/>
                    <a:pt x="499454" y="433354"/>
                    <a:pt x="499454" y="443608"/>
                  </a:cubicBezTo>
                  <a:cubicBezTo>
                    <a:pt x="499454" y="515018"/>
                    <a:pt x="505939" y="586280"/>
                    <a:pt x="509182" y="657616"/>
                  </a:cubicBezTo>
                  <a:cubicBezTo>
                    <a:pt x="519316" y="637347"/>
                    <a:pt x="526873" y="611982"/>
                    <a:pt x="548092" y="599250"/>
                  </a:cubicBezTo>
                  <a:cubicBezTo>
                    <a:pt x="556885" y="593974"/>
                    <a:pt x="567547" y="592765"/>
                    <a:pt x="577275" y="589523"/>
                  </a:cubicBezTo>
                  <a:cubicBezTo>
                    <a:pt x="612943" y="596008"/>
                    <a:pt x="648832" y="601382"/>
                    <a:pt x="684280" y="608978"/>
                  </a:cubicBezTo>
                  <a:cubicBezTo>
                    <a:pt x="694306" y="611126"/>
                    <a:pt x="703604" y="615889"/>
                    <a:pt x="713463" y="618706"/>
                  </a:cubicBezTo>
                  <a:cubicBezTo>
                    <a:pt x="726318" y="622379"/>
                    <a:pt x="739403" y="625191"/>
                    <a:pt x="752373" y="628433"/>
                  </a:cubicBezTo>
                  <a:cubicBezTo>
                    <a:pt x="845926" y="721991"/>
                    <a:pt x="773146" y="639753"/>
                    <a:pt x="460543" y="657616"/>
                  </a:cubicBezTo>
                  <a:cubicBezTo>
                    <a:pt x="450306" y="658201"/>
                    <a:pt x="441088" y="664101"/>
                    <a:pt x="431360" y="667344"/>
                  </a:cubicBezTo>
                  <a:cubicBezTo>
                    <a:pt x="424162" y="678141"/>
                    <a:pt x="392469" y="709045"/>
                    <a:pt x="421633" y="725710"/>
                  </a:cubicBezTo>
                  <a:cubicBezTo>
                    <a:pt x="438758" y="735496"/>
                    <a:pt x="442709" y="754893"/>
                    <a:pt x="431360" y="73543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 dirty="0"/>
            </a:p>
          </p:txBody>
        </p:sp>
      </p:grpSp>
    </p:spTree>
    <p:custDataLst>
      <p:tags r:id="rId1"/>
    </p:custDataLst>
  </p:cSld>
  <p:clrMapOvr>
    <a:masterClrMapping/>
  </p:clrMapOvr>
  <p:transition advTm="10300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4356"/>
            <a:ext cx="9144000" cy="4221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2730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1|25.1|2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45.9|18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|6.3|5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4|13.2|3.4|13.6|14.4|14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0.8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938</Words>
  <Application>Microsoft Office PowerPoint</Application>
  <PresentationFormat>Presentación en pantalla (4:3)</PresentationFormat>
  <Paragraphs>175</Paragraphs>
  <Slides>13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Marina</dc:creator>
  <cp:lastModifiedBy>Yanina Bellini</cp:lastModifiedBy>
  <cp:revision>74</cp:revision>
  <dcterms:created xsi:type="dcterms:W3CDTF">2017-06-18T19:48:16Z</dcterms:created>
  <dcterms:modified xsi:type="dcterms:W3CDTF">2017-06-23T12:17:21Z</dcterms:modified>
</cp:coreProperties>
</file>