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3"/>
  </p:notesMasterIdLst>
  <p:sldIdLst>
    <p:sldId id="256" r:id="rId2"/>
    <p:sldId id="280" r:id="rId3"/>
    <p:sldId id="261" r:id="rId4"/>
    <p:sldId id="277" r:id="rId5"/>
    <p:sldId id="281" r:id="rId6"/>
    <p:sldId id="262" r:id="rId7"/>
    <p:sldId id="279" r:id="rId8"/>
    <p:sldId id="292" r:id="rId9"/>
    <p:sldId id="293" r:id="rId10"/>
    <p:sldId id="282" r:id="rId11"/>
    <p:sldId id="283" r:id="rId12"/>
    <p:sldId id="284" r:id="rId13"/>
    <p:sldId id="285" r:id="rId14"/>
    <p:sldId id="294" r:id="rId15"/>
    <p:sldId id="286" r:id="rId16"/>
    <p:sldId id="287" r:id="rId17"/>
    <p:sldId id="288" r:id="rId18"/>
    <p:sldId id="289" r:id="rId19"/>
    <p:sldId id="290" r:id="rId20"/>
    <p:sldId id="291" r:id="rId21"/>
    <p:sldId id="278" r:id="rId22"/>
  </p:sldIdLst>
  <p:sldSz cx="9144000" cy="5143500" type="screen16x9"/>
  <p:notesSz cx="6858000" cy="9144000"/>
  <p:embeddedFontLst>
    <p:embeddedFont>
      <p:font typeface="Helvetica Neue" panose="020B0604020202020204" charset="0"/>
      <p:regular r:id="rId24"/>
      <p:bold r:id="rId25"/>
      <p:italic r:id="rId26"/>
      <p:boldItalic r:id="rId27"/>
    </p:embeddedFont>
    <p:embeddedFont>
      <p:font typeface="Titillium Web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D84B7A-DB63-47B0-AAF2-F336F41E36B0}" v="28" dt="2020-05-08T22:47:09.1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02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g Comins" userId="cd53f3c3a1d84a26" providerId="LiveId" clId="{CCD84B7A-DB63-47B0-AAF2-F336F41E36B0}"/>
    <pc:docChg chg="undo custSel addSld delSld modSld sldOrd">
      <pc:chgData name="Meg Comins" userId="cd53f3c3a1d84a26" providerId="LiveId" clId="{CCD84B7A-DB63-47B0-AAF2-F336F41E36B0}" dt="2020-05-09T13:47:01.262" v="3315" actId="20577"/>
      <pc:docMkLst>
        <pc:docMk/>
      </pc:docMkLst>
      <pc:sldChg chg="delSp modSp mod">
        <pc:chgData name="Meg Comins" userId="cd53f3c3a1d84a26" providerId="LiveId" clId="{CCD84B7A-DB63-47B0-AAF2-F336F41E36B0}" dt="2020-05-08T15:53:03.463" v="41" actId="6549"/>
        <pc:sldMkLst>
          <pc:docMk/>
          <pc:sldMk cId="0" sldId="256"/>
        </pc:sldMkLst>
        <pc:spChg chg="del mod">
          <ac:chgData name="Meg Comins" userId="cd53f3c3a1d84a26" providerId="LiveId" clId="{CCD84B7A-DB63-47B0-AAF2-F336F41E36B0}" dt="2020-05-08T15:52:47.404" v="38" actId="478"/>
          <ac:spMkLst>
            <pc:docMk/>
            <pc:sldMk cId="0" sldId="256"/>
            <ac:spMk id="3" creationId="{729E3414-ED4C-44E6-BED5-0ECA4FC452FF}"/>
          </ac:spMkLst>
        </pc:spChg>
        <pc:spChg chg="mod">
          <ac:chgData name="Meg Comins" userId="cd53f3c3a1d84a26" providerId="LiveId" clId="{CCD84B7A-DB63-47B0-AAF2-F336F41E36B0}" dt="2020-05-08T15:53:03.463" v="41" actId="6549"/>
          <ac:spMkLst>
            <pc:docMk/>
            <pc:sldMk cId="0" sldId="256"/>
            <ac:spMk id="73" creationId="{00000000-0000-0000-0000-000000000000}"/>
          </ac:spMkLst>
        </pc:spChg>
      </pc:sldChg>
      <pc:sldChg chg="addSp delSp modSp mod">
        <pc:chgData name="Meg Comins" userId="cd53f3c3a1d84a26" providerId="LiveId" clId="{CCD84B7A-DB63-47B0-AAF2-F336F41E36B0}" dt="2020-05-08T21:52:47.782" v="1655" actId="1076"/>
        <pc:sldMkLst>
          <pc:docMk/>
          <pc:sldMk cId="712531875" sldId="279"/>
        </pc:sldMkLst>
        <pc:spChg chg="add del mod">
          <ac:chgData name="Meg Comins" userId="cd53f3c3a1d84a26" providerId="LiveId" clId="{CCD84B7A-DB63-47B0-AAF2-F336F41E36B0}" dt="2020-05-08T21:13:42.063" v="720" actId="478"/>
          <ac:spMkLst>
            <pc:docMk/>
            <pc:sldMk cId="712531875" sldId="279"/>
            <ac:spMk id="4" creationId="{7C24BEB6-94BC-42AA-A790-07EFA6A0E1E7}"/>
          </ac:spMkLst>
        </pc:spChg>
        <pc:spChg chg="mod">
          <ac:chgData name="Meg Comins" userId="cd53f3c3a1d84a26" providerId="LiveId" clId="{CCD84B7A-DB63-47B0-AAF2-F336F41E36B0}" dt="2020-05-08T20:22:57.136" v="499" actId="20577"/>
          <ac:spMkLst>
            <pc:docMk/>
            <pc:sldMk cId="712531875" sldId="279"/>
            <ac:spMk id="110" creationId="{00000000-0000-0000-0000-000000000000}"/>
          </ac:spMkLst>
        </pc:spChg>
        <pc:spChg chg="mod">
          <ac:chgData name="Meg Comins" userId="cd53f3c3a1d84a26" providerId="LiveId" clId="{CCD84B7A-DB63-47B0-AAF2-F336F41E36B0}" dt="2020-05-08T21:52:04.077" v="1651" actId="20577"/>
          <ac:spMkLst>
            <pc:docMk/>
            <pc:sldMk cId="712531875" sldId="279"/>
            <ac:spMk id="111" creationId="{00000000-0000-0000-0000-000000000000}"/>
          </ac:spMkLst>
        </pc:spChg>
        <pc:picChg chg="add del mod">
          <ac:chgData name="Meg Comins" userId="cd53f3c3a1d84a26" providerId="LiveId" clId="{CCD84B7A-DB63-47B0-AAF2-F336F41E36B0}" dt="2020-05-08T21:52:23.815" v="1652" actId="478"/>
          <ac:picMkLst>
            <pc:docMk/>
            <pc:sldMk cId="712531875" sldId="279"/>
            <ac:picMk id="3" creationId="{40D17042-5947-498B-9D21-6B302D53A18D}"/>
          </ac:picMkLst>
        </pc:picChg>
        <pc:picChg chg="add mod">
          <ac:chgData name="Meg Comins" userId="cd53f3c3a1d84a26" providerId="LiveId" clId="{CCD84B7A-DB63-47B0-AAF2-F336F41E36B0}" dt="2020-05-08T21:52:47.782" v="1655" actId="1076"/>
          <ac:picMkLst>
            <pc:docMk/>
            <pc:sldMk cId="712531875" sldId="279"/>
            <ac:picMk id="5" creationId="{3FFE4742-FBA3-46C2-86EB-FA53780DEDB3}"/>
          </ac:picMkLst>
        </pc:picChg>
      </pc:sldChg>
      <pc:sldChg chg="modSp mod">
        <pc:chgData name="Meg Comins" userId="cd53f3c3a1d84a26" providerId="LiveId" clId="{CCD84B7A-DB63-47B0-AAF2-F336F41E36B0}" dt="2020-05-09T12:44:37.230" v="2825" actId="20577"/>
        <pc:sldMkLst>
          <pc:docMk/>
          <pc:sldMk cId="2610872503" sldId="282"/>
        </pc:sldMkLst>
        <pc:spChg chg="mod">
          <ac:chgData name="Meg Comins" userId="cd53f3c3a1d84a26" providerId="LiveId" clId="{CCD84B7A-DB63-47B0-AAF2-F336F41E36B0}" dt="2020-05-08T15:54:46.473" v="93" actId="20577"/>
          <ac:spMkLst>
            <pc:docMk/>
            <pc:sldMk cId="2610872503" sldId="282"/>
            <ac:spMk id="110" creationId="{00000000-0000-0000-0000-000000000000}"/>
          </ac:spMkLst>
        </pc:spChg>
        <pc:spChg chg="mod">
          <ac:chgData name="Meg Comins" userId="cd53f3c3a1d84a26" providerId="LiveId" clId="{CCD84B7A-DB63-47B0-AAF2-F336F41E36B0}" dt="2020-05-09T12:44:37.230" v="2825" actId="20577"/>
          <ac:spMkLst>
            <pc:docMk/>
            <pc:sldMk cId="2610872503" sldId="282"/>
            <ac:spMk id="111" creationId="{00000000-0000-0000-0000-000000000000}"/>
          </ac:spMkLst>
        </pc:spChg>
      </pc:sldChg>
      <pc:sldChg chg="addSp delSp modSp mod">
        <pc:chgData name="Meg Comins" userId="cd53f3c3a1d84a26" providerId="LiveId" clId="{CCD84B7A-DB63-47B0-AAF2-F336F41E36B0}" dt="2020-05-09T12:48:21.386" v="3029" actId="20577"/>
        <pc:sldMkLst>
          <pc:docMk/>
          <pc:sldMk cId="3653593910" sldId="283"/>
        </pc:sldMkLst>
        <pc:spChg chg="mod">
          <ac:chgData name="Meg Comins" userId="cd53f3c3a1d84a26" providerId="LiveId" clId="{CCD84B7A-DB63-47B0-AAF2-F336F41E36B0}" dt="2020-05-08T15:55:14.746" v="128" actId="20577"/>
          <ac:spMkLst>
            <pc:docMk/>
            <pc:sldMk cId="3653593910" sldId="283"/>
            <ac:spMk id="110" creationId="{00000000-0000-0000-0000-000000000000}"/>
          </ac:spMkLst>
        </pc:spChg>
        <pc:spChg chg="mod">
          <ac:chgData name="Meg Comins" userId="cd53f3c3a1d84a26" providerId="LiveId" clId="{CCD84B7A-DB63-47B0-AAF2-F336F41E36B0}" dt="2020-05-09T12:48:21.386" v="3029" actId="20577"/>
          <ac:spMkLst>
            <pc:docMk/>
            <pc:sldMk cId="3653593910" sldId="283"/>
            <ac:spMk id="111" creationId="{00000000-0000-0000-0000-000000000000}"/>
          </ac:spMkLst>
        </pc:spChg>
        <pc:picChg chg="add del mod">
          <ac:chgData name="Meg Comins" userId="cd53f3c3a1d84a26" providerId="LiveId" clId="{CCD84B7A-DB63-47B0-AAF2-F336F41E36B0}" dt="2020-05-08T22:11:24.011" v="1956" actId="21"/>
          <ac:picMkLst>
            <pc:docMk/>
            <pc:sldMk cId="3653593910" sldId="283"/>
            <ac:picMk id="4" creationId="{48E54F5B-CCF3-48CB-BA58-8E5252B3D9FD}"/>
          </ac:picMkLst>
        </pc:picChg>
      </pc:sldChg>
      <pc:sldChg chg="addSp modSp mod">
        <pc:chgData name="Meg Comins" userId="cd53f3c3a1d84a26" providerId="LiveId" clId="{CCD84B7A-DB63-47B0-AAF2-F336F41E36B0}" dt="2020-05-08T22:12:16.538" v="1982" actId="20577"/>
        <pc:sldMkLst>
          <pc:docMk/>
          <pc:sldMk cId="1184778347" sldId="284"/>
        </pc:sldMkLst>
        <pc:spChg chg="mod">
          <ac:chgData name="Meg Comins" userId="cd53f3c3a1d84a26" providerId="LiveId" clId="{CCD84B7A-DB63-47B0-AAF2-F336F41E36B0}" dt="2020-05-08T15:56:08.261" v="159" actId="20577"/>
          <ac:spMkLst>
            <pc:docMk/>
            <pc:sldMk cId="1184778347" sldId="284"/>
            <ac:spMk id="110" creationId="{00000000-0000-0000-0000-000000000000}"/>
          </ac:spMkLst>
        </pc:spChg>
        <pc:spChg chg="mod">
          <ac:chgData name="Meg Comins" userId="cd53f3c3a1d84a26" providerId="LiveId" clId="{CCD84B7A-DB63-47B0-AAF2-F336F41E36B0}" dt="2020-05-08T22:12:16.538" v="1982" actId="20577"/>
          <ac:spMkLst>
            <pc:docMk/>
            <pc:sldMk cId="1184778347" sldId="284"/>
            <ac:spMk id="111" creationId="{00000000-0000-0000-0000-000000000000}"/>
          </ac:spMkLst>
        </pc:spChg>
        <pc:picChg chg="add mod">
          <ac:chgData name="Meg Comins" userId="cd53f3c3a1d84a26" providerId="LiveId" clId="{CCD84B7A-DB63-47B0-AAF2-F336F41E36B0}" dt="2020-05-08T22:11:34.170" v="1962" actId="1076"/>
          <ac:picMkLst>
            <pc:docMk/>
            <pc:sldMk cId="1184778347" sldId="284"/>
            <ac:picMk id="4" creationId="{562C1458-7B31-4252-9B14-1676534D9F97}"/>
          </ac:picMkLst>
        </pc:picChg>
      </pc:sldChg>
      <pc:sldChg chg="modSp mod">
        <pc:chgData name="Meg Comins" userId="cd53f3c3a1d84a26" providerId="LiveId" clId="{CCD84B7A-DB63-47B0-AAF2-F336F41E36B0}" dt="2020-05-08T22:38:21.611" v="2352" actId="20577"/>
        <pc:sldMkLst>
          <pc:docMk/>
          <pc:sldMk cId="3380337233" sldId="285"/>
        </pc:sldMkLst>
        <pc:spChg chg="mod">
          <ac:chgData name="Meg Comins" userId="cd53f3c3a1d84a26" providerId="LiveId" clId="{CCD84B7A-DB63-47B0-AAF2-F336F41E36B0}" dt="2020-05-08T22:13:11.124" v="2000" actId="20577"/>
          <ac:spMkLst>
            <pc:docMk/>
            <pc:sldMk cId="3380337233" sldId="285"/>
            <ac:spMk id="110" creationId="{00000000-0000-0000-0000-000000000000}"/>
          </ac:spMkLst>
        </pc:spChg>
        <pc:spChg chg="mod">
          <ac:chgData name="Meg Comins" userId="cd53f3c3a1d84a26" providerId="LiveId" clId="{CCD84B7A-DB63-47B0-AAF2-F336F41E36B0}" dt="2020-05-08T22:38:21.611" v="2352" actId="20577"/>
          <ac:spMkLst>
            <pc:docMk/>
            <pc:sldMk cId="3380337233" sldId="285"/>
            <ac:spMk id="111" creationId="{00000000-0000-0000-0000-000000000000}"/>
          </ac:spMkLst>
        </pc:spChg>
      </pc:sldChg>
      <pc:sldChg chg="modSp add mod">
        <pc:chgData name="Meg Comins" userId="cd53f3c3a1d84a26" providerId="LiveId" clId="{CCD84B7A-DB63-47B0-AAF2-F336F41E36B0}" dt="2020-05-08T22:45:18.519" v="2669" actId="12"/>
        <pc:sldMkLst>
          <pc:docMk/>
          <pc:sldMk cId="1636967111" sldId="286"/>
        </pc:sldMkLst>
        <pc:spChg chg="mod">
          <ac:chgData name="Meg Comins" userId="cd53f3c3a1d84a26" providerId="LiveId" clId="{CCD84B7A-DB63-47B0-AAF2-F336F41E36B0}" dt="2020-05-08T16:12:50.819" v="208" actId="20577"/>
          <ac:spMkLst>
            <pc:docMk/>
            <pc:sldMk cId="1636967111" sldId="286"/>
            <ac:spMk id="110" creationId="{00000000-0000-0000-0000-000000000000}"/>
          </ac:spMkLst>
        </pc:spChg>
        <pc:spChg chg="mod">
          <ac:chgData name="Meg Comins" userId="cd53f3c3a1d84a26" providerId="LiveId" clId="{CCD84B7A-DB63-47B0-AAF2-F336F41E36B0}" dt="2020-05-08T22:45:18.519" v="2669" actId="12"/>
          <ac:spMkLst>
            <pc:docMk/>
            <pc:sldMk cId="1636967111" sldId="286"/>
            <ac:spMk id="111" creationId="{00000000-0000-0000-0000-000000000000}"/>
          </ac:spMkLst>
        </pc:spChg>
      </pc:sldChg>
      <pc:sldChg chg="modSp add mod">
        <pc:chgData name="Meg Comins" userId="cd53f3c3a1d84a26" providerId="LiveId" clId="{CCD84B7A-DB63-47B0-AAF2-F336F41E36B0}" dt="2020-05-09T12:43:58.349" v="2819" actId="20577"/>
        <pc:sldMkLst>
          <pc:docMk/>
          <pc:sldMk cId="2774311382" sldId="287"/>
        </pc:sldMkLst>
        <pc:spChg chg="mod">
          <ac:chgData name="Meg Comins" userId="cd53f3c3a1d84a26" providerId="LiveId" clId="{CCD84B7A-DB63-47B0-AAF2-F336F41E36B0}" dt="2020-05-08T16:13:52.628" v="249" actId="14100"/>
          <ac:spMkLst>
            <pc:docMk/>
            <pc:sldMk cId="2774311382" sldId="287"/>
            <ac:spMk id="110" creationId="{00000000-0000-0000-0000-000000000000}"/>
          </ac:spMkLst>
        </pc:spChg>
        <pc:spChg chg="mod">
          <ac:chgData name="Meg Comins" userId="cd53f3c3a1d84a26" providerId="LiveId" clId="{CCD84B7A-DB63-47B0-AAF2-F336F41E36B0}" dt="2020-05-09T12:43:58.349" v="2819" actId="20577"/>
          <ac:spMkLst>
            <pc:docMk/>
            <pc:sldMk cId="2774311382" sldId="287"/>
            <ac:spMk id="111" creationId="{00000000-0000-0000-0000-000000000000}"/>
          </ac:spMkLst>
        </pc:spChg>
      </pc:sldChg>
      <pc:sldChg chg="modSp add mod">
        <pc:chgData name="Meg Comins" userId="cd53f3c3a1d84a26" providerId="LiveId" clId="{CCD84B7A-DB63-47B0-AAF2-F336F41E36B0}" dt="2020-05-09T13:47:01.262" v="3315" actId="20577"/>
        <pc:sldMkLst>
          <pc:docMk/>
          <pc:sldMk cId="3699229863" sldId="288"/>
        </pc:sldMkLst>
        <pc:spChg chg="mod">
          <ac:chgData name="Meg Comins" userId="cd53f3c3a1d84a26" providerId="LiveId" clId="{CCD84B7A-DB63-47B0-AAF2-F336F41E36B0}" dt="2020-05-08T16:14:20.404" v="280" actId="20577"/>
          <ac:spMkLst>
            <pc:docMk/>
            <pc:sldMk cId="3699229863" sldId="288"/>
            <ac:spMk id="110" creationId="{00000000-0000-0000-0000-000000000000}"/>
          </ac:spMkLst>
        </pc:spChg>
        <pc:spChg chg="mod">
          <ac:chgData name="Meg Comins" userId="cd53f3c3a1d84a26" providerId="LiveId" clId="{CCD84B7A-DB63-47B0-AAF2-F336F41E36B0}" dt="2020-05-09T13:47:01.262" v="3315" actId="20577"/>
          <ac:spMkLst>
            <pc:docMk/>
            <pc:sldMk cId="3699229863" sldId="288"/>
            <ac:spMk id="111" creationId="{00000000-0000-0000-0000-000000000000}"/>
          </ac:spMkLst>
        </pc:spChg>
      </pc:sldChg>
      <pc:sldChg chg="modSp add mod">
        <pc:chgData name="Meg Comins" userId="cd53f3c3a1d84a26" providerId="LiveId" clId="{CCD84B7A-DB63-47B0-AAF2-F336F41E36B0}" dt="2020-05-08T16:16:04.324" v="319" actId="20577"/>
        <pc:sldMkLst>
          <pc:docMk/>
          <pc:sldMk cId="3501154604" sldId="289"/>
        </pc:sldMkLst>
        <pc:spChg chg="mod">
          <ac:chgData name="Meg Comins" userId="cd53f3c3a1d84a26" providerId="LiveId" clId="{CCD84B7A-DB63-47B0-AAF2-F336F41E36B0}" dt="2020-05-08T16:16:04.324" v="319" actId="20577"/>
          <ac:spMkLst>
            <pc:docMk/>
            <pc:sldMk cId="3501154604" sldId="289"/>
            <ac:spMk id="110" creationId="{00000000-0000-0000-0000-000000000000}"/>
          </ac:spMkLst>
        </pc:spChg>
      </pc:sldChg>
      <pc:sldChg chg="modSp add mod">
        <pc:chgData name="Meg Comins" userId="cd53f3c3a1d84a26" providerId="LiveId" clId="{CCD84B7A-DB63-47B0-AAF2-F336F41E36B0}" dt="2020-05-08T16:16:24.266" v="353" actId="20577"/>
        <pc:sldMkLst>
          <pc:docMk/>
          <pc:sldMk cId="3958581106" sldId="290"/>
        </pc:sldMkLst>
        <pc:spChg chg="mod">
          <ac:chgData name="Meg Comins" userId="cd53f3c3a1d84a26" providerId="LiveId" clId="{CCD84B7A-DB63-47B0-AAF2-F336F41E36B0}" dt="2020-05-08T16:16:24.266" v="353" actId="20577"/>
          <ac:spMkLst>
            <pc:docMk/>
            <pc:sldMk cId="3958581106" sldId="290"/>
            <ac:spMk id="110" creationId="{00000000-0000-0000-0000-000000000000}"/>
          </ac:spMkLst>
        </pc:spChg>
      </pc:sldChg>
      <pc:sldChg chg="modSp add mod">
        <pc:chgData name="Meg Comins" userId="cd53f3c3a1d84a26" providerId="LiveId" clId="{CCD84B7A-DB63-47B0-AAF2-F336F41E36B0}" dt="2020-05-08T16:16:52.551" v="395" actId="20577"/>
        <pc:sldMkLst>
          <pc:docMk/>
          <pc:sldMk cId="2470097090" sldId="291"/>
        </pc:sldMkLst>
        <pc:spChg chg="mod">
          <ac:chgData name="Meg Comins" userId="cd53f3c3a1d84a26" providerId="LiveId" clId="{CCD84B7A-DB63-47B0-AAF2-F336F41E36B0}" dt="2020-05-08T16:16:52.551" v="395" actId="20577"/>
          <ac:spMkLst>
            <pc:docMk/>
            <pc:sldMk cId="2470097090" sldId="291"/>
            <ac:spMk id="110" creationId="{00000000-0000-0000-0000-000000000000}"/>
          </ac:spMkLst>
        </pc:spChg>
      </pc:sldChg>
      <pc:sldChg chg="addSp delSp modSp add mod">
        <pc:chgData name="Meg Comins" userId="cd53f3c3a1d84a26" providerId="LiveId" clId="{CCD84B7A-DB63-47B0-AAF2-F336F41E36B0}" dt="2020-05-08T21:38:59.625" v="1375" actId="20577"/>
        <pc:sldMkLst>
          <pc:docMk/>
          <pc:sldMk cId="869230217" sldId="292"/>
        </pc:sldMkLst>
        <pc:spChg chg="mod">
          <ac:chgData name="Meg Comins" userId="cd53f3c3a1d84a26" providerId="LiveId" clId="{CCD84B7A-DB63-47B0-AAF2-F336F41E36B0}" dt="2020-05-08T21:38:59.625" v="1375" actId="20577"/>
          <ac:spMkLst>
            <pc:docMk/>
            <pc:sldMk cId="869230217" sldId="292"/>
            <ac:spMk id="111" creationId="{00000000-0000-0000-0000-000000000000}"/>
          </ac:spMkLst>
        </pc:spChg>
        <pc:picChg chg="add del mod">
          <ac:chgData name="Meg Comins" userId="cd53f3c3a1d84a26" providerId="LiveId" clId="{CCD84B7A-DB63-47B0-AAF2-F336F41E36B0}" dt="2020-05-08T21:17:35.401" v="728" actId="478"/>
          <ac:picMkLst>
            <pc:docMk/>
            <pc:sldMk cId="869230217" sldId="292"/>
            <ac:picMk id="2" creationId="{E2FF3651-5538-4F65-9155-E9B127A404AB}"/>
          </ac:picMkLst>
        </pc:picChg>
      </pc:sldChg>
      <pc:sldChg chg="addSp delSp modSp add del mod ord">
        <pc:chgData name="Meg Comins" userId="cd53f3c3a1d84a26" providerId="LiveId" clId="{CCD84B7A-DB63-47B0-AAF2-F336F41E36B0}" dt="2020-05-08T18:59:29.531" v="482" actId="2696"/>
        <pc:sldMkLst>
          <pc:docMk/>
          <pc:sldMk cId="3286742052" sldId="292"/>
        </pc:sldMkLst>
        <pc:spChg chg="mod">
          <ac:chgData name="Meg Comins" userId="cd53f3c3a1d84a26" providerId="LiveId" clId="{CCD84B7A-DB63-47B0-AAF2-F336F41E36B0}" dt="2020-05-08T18:59:13.226" v="480" actId="20577"/>
          <ac:spMkLst>
            <pc:docMk/>
            <pc:sldMk cId="3286742052" sldId="292"/>
            <ac:spMk id="110" creationId="{00000000-0000-0000-0000-000000000000}"/>
          </ac:spMkLst>
        </pc:spChg>
        <pc:spChg chg="add del mod">
          <ac:chgData name="Meg Comins" userId="cd53f3c3a1d84a26" providerId="LiveId" clId="{CCD84B7A-DB63-47B0-AAF2-F336F41E36B0}" dt="2020-05-08T18:59:14.093" v="481" actId="20577"/>
          <ac:spMkLst>
            <pc:docMk/>
            <pc:sldMk cId="3286742052" sldId="292"/>
            <ac:spMk id="111" creationId="{00000000-0000-0000-0000-000000000000}"/>
          </ac:spMkLst>
        </pc:spChg>
        <pc:picChg chg="add">
          <ac:chgData name="Meg Comins" userId="cd53f3c3a1d84a26" providerId="LiveId" clId="{CCD84B7A-DB63-47B0-AAF2-F336F41E36B0}" dt="2020-05-08T18:57:27.542" v="399"/>
          <ac:picMkLst>
            <pc:docMk/>
            <pc:sldMk cId="3286742052" sldId="292"/>
            <ac:picMk id="2" creationId="{D31BE5A3-80F7-4E11-BB93-C34D6CA2A944}"/>
          </ac:picMkLst>
        </pc:picChg>
      </pc:sldChg>
      <pc:sldChg chg="addSp modSp add mod">
        <pc:chgData name="Meg Comins" userId="cd53f3c3a1d84a26" providerId="LiveId" clId="{CCD84B7A-DB63-47B0-AAF2-F336F41E36B0}" dt="2020-05-08T21:33:14.389" v="1196" actId="20577"/>
        <pc:sldMkLst>
          <pc:docMk/>
          <pc:sldMk cId="2860800814" sldId="293"/>
        </pc:sldMkLst>
        <pc:spChg chg="mod">
          <ac:chgData name="Meg Comins" userId="cd53f3c3a1d84a26" providerId="LiveId" clId="{CCD84B7A-DB63-47B0-AAF2-F336F41E36B0}" dt="2020-05-08T21:33:14.389" v="1196" actId="20577"/>
          <ac:spMkLst>
            <pc:docMk/>
            <pc:sldMk cId="2860800814" sldId="293"/>
            <ac:spMk id="111" creationId="{00000000-0000-0000-0000-000000000000}"/>
          </ac:spMkLst>
        </pc:spChg>
        <pc:picChg chg="add mod">
          <ac:chgData name="Meg Comins" userId="cd53f3c3a1d84a26" providerId="LiveId" clId="{CCD84B7A-DB63-47B0-AAF2-F336F41E36B0}" dt="2020-05-08T21:26:37.894" v="1155" actId="1076"/>
          <ac:picMkLst>
            <pc:docMk/>
            <pc:sldMk cId="2860800814" sldId="293"/>
            <ac:picMk id="2" creationId="{741155F7-3DCF-486E-A4E0-5F69066434AB}"/>
          </ac:picMkLst>
        </pc:picChg>
      </pc:sldChg>
      <pc:sldChg chg="addSp modSp add mod">
        <pc:chgData name="Meg Comins" userId="cd53f3c3a1d84a26" providerId="LiveId" clId="{CCD84B7A-DB63-47B0-AAF2-F336F41E36B0}" dt="2020-05-08T22:42:15.989" v="2430" actId="1076"/>
        <pc:sldMkLst>
          <pc:docMk/>
          <pc:sldMk cId="2038098160" sldId="294"/>
        </pc:sldMkLst>
        <pc:spChg chg="mod">
          <ac:chgData name="Meg Comins" userId="cd53f3c3a1d84a26" providerId="LiveId" clId="{CCD84B7A-DB63-47B0-AAF2-F336F41E36B0}" dt="2020-05-08T22:42:12.424" v="2429" actId="20577"/>
          <ac:spMkLst>
            <pc:docMk/>
            <pc:sldMk cId="2038098160" sldId="294"/>
            <ac:spMk id="111" creationId="{00000000-0000-0000-0000-000000000000}"/>
          </ac:spMkLst>
        </pc:spChg>
        <pc:picChg chg="add mod">
          <ac:chgData name="Meg Comins" userId="cd53f3c3a1d84a26" providerId="LiveId" clId="{CCD84B7A-DB63-47B0-AAF2-F336F41E36B0}" dt="2020-05-08T22:42:15.989" v="2430" actId="1076"/>
          <ac:picMkLst>
            <pc:docMk/>
            <pc:sldMk cId="2038098160" sldId="294"/>
            <ac:picMk id="2" creationId="{FBF11AF8-548B-41E9-BC43-EAB46A6FB87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426431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57753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95598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962181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0268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13655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7364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223506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3636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1042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08998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1468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70416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629088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37339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606079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655200" y="2856150"/>
            <a:ext cx="54300" cy="1191900"/>
          </a:xfrm>
          <a:prstGeom prst="rect">
            <a:avLst/>
          </a:prstGeom>
          <a:solidFill>
            <a:srgbClr val="56245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8398A"/>
              </a:solidFill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62000" y="2851325"/>
            <a:ext cx="54123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Font typeface="Helvetica Neue"/>
              <a:buNone/>
              <a:defRPr sz="4800">
                <a:solidFill>
                  <a:srgbClr val="88398A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88398A"/>
              </a:buClr>
              <a:buSzPts val="4800"/>
              <a:buNone/>
              <a:defRPr sz="4800">
                <a:solidFill>
                  <a:srgbClr val="88398A"/>
                </a:solidFill>
              </a:defRPr>
            </a:lvl9pPr>
          </a:lstStyle>
          <a:p>
            <a:endParaRPr/>
          </a:p>
        </p:txBody>
      </p:sp>
      <p:pic>
        <p:nvPicPr>
          <p:cNvPr id="12" name="Google Shape;12;p2" descr="download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098100" y="357500"/>
            <a:ext cx="2858575" cy="951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692025" y="158632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Font typeface="Helvetica Neue"/>
              <a:buChar char="▪"/>
              <a:defRPr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▫"/>
              <a:defRPr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▸"/>
              <a:defRPr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Font typeface="Helvetica Neue"/>
              <a:buChar char="▹"/>
              <a:defRPr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9" name="Google Shape;29;p5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6" name="Google Shape;46;p8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TITLE_ONLY_1_1_1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" name="Google Shape;58;p11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2"/>
          <p:cNvSpPr txBox="1">
            <a:spLocks noGrp="1"/>
          </p:cNvSpPr>
          <p:nvPr>
            <p:ph type="body" idx="1"/>
          </p:nvPr>
        </p:nvSpPr>
        <p:spPr>
          <a:xfrm>
            <a:off x="633300" y="4285675"/>
            <a:ext cx="8053500" cy="51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61" name="Google Shape;61;p12"/>
          <p:cNvSpPr/>
          <p:nvPr/>
        </p:nvSpPr>
        <p:spPr>
          <a:xfrm>
            <a:off x="0" y="0"/>
            <a:ext cx="54300" cy="5143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2" name="Google Shape;62;p12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7900" y="88025"/>
            <a:ext cx="653700" cy="65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 rot="5400000">
            <a:off x="4542250" y="-4548775"/>
            <a:ext cx="60900" cy="9145500"/>
          </a:xfrm>
          <a:prstGeom prst="rect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8" name="Google Shape;68;p14" descr="download (1)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929425" y="186325"/>
            <a:ext cx="951900" cy="95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44425" y="422500"/>
            <a:ext cx="32268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81818"/>
              </a:buClr>
              <a:buSzPts val="2600"/>
              <a:buFont typeface="Helvetica Neue"/>
              <a:buNone/>
              <a:defRPr sz="2600" b="1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Font typeface="Titillium Web"/>
              <a:buNone/>
              <a:defRPr sz="2600" b="1"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3798" y="1586325"/>
            <a:ext cx="6092100" cy="314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/>
          <p:nvPr/>
        </p:nvSpPr>
        <p:spPr>
          <a:xfrm flipH="1">
            <a:off x="8575069" y="4574175"/>
            <a:ext cx="569400" cy="569400"/>
          </a:xfrm>
          <a:prstGeom prst="rtTriangle">
            <a:avLst/>
          </a:prstGeom>
          <a:solidFill>
            <a:srgbClr val="88398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4" r:id="rId3"/>
    <p:sldLayoutId id="2147483657" r:id="rId4"/>
    <p:sldLayoutId id="2147483658" r:id="rId5"/>
    <p:sldLayoutId id="2147483660" r:id="rId6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transform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>
            <a:spLocks noGrp="1"/>
          </p:cNvSpPr>
          <p:nvPr>
            <p:ph type="ctrTitle"/>
          </p:nvPr>
        </p:nvSpPr>
        <p:spPr>
          <a:xfrm>
            <a:off x="3643085" y="2425445"/>
            <a:ext cx="4367700" cy="146719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Chapter 5:</a:t>
            </a:r>
            <a:br>
              <a:rPr lang="en-US" sz="40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2400" dirty="0">
                <a:solidFill>
                  <a:schemeClr val="tx2">
                    <a:lumMod val="10000"/>
                  </a:schemeClr>
                </a:solidFill>
              </a:rPr>
              <a:t>Data transformation</a:t>
            </a:r>
            <a:br>
              <a:rPr lang="en-US" sz="2400" dirty="0">
                <a:solidFill>
                  <a:schemeClr val="tx2">
                    <a:lumMod val="10000"/>
                  </a:schemeClr>
                </a:solidFill>
              </a:rPr>
            </a:br>
            <a:br>
              <a:rPr lang="en-US" sz="1400" dirty="0">
                <a:solidFill>
                  <a:schemeClr val="tx2">
                    <a:lumMod val="10000"/>
                  </a:schemeClr>
                </a:solidFill>
              </a:rPr>
            </a:br>
            <a:r>
              <a:rPr lang="en-US" sz="1400" dirty="0">
                <a:hlinkClick r:id="rId3"/>
              </a:rPr>
              <a:t>https://r4ds.had.co.nz/transform.html</a:t>
            </a:r>
            <a:br>
              <a:rPr lang="en-US" sz="1400" dirty="0"/>
            </a:br>
            <a:endParaRPr sz="14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497357" y="303560"/>
            <a:ext cx="4367700" cy="2268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Google Shape;75;p15">
            <a:extLst>
              <a:ext uri="{FF2B5EF4-FFF2-40B4-BE49-F238E27FC236}">
                <a16:creationId xmlns:a16="http://schemas.microsoft.com/office/drawing/2014/main" id="{3B772B79-4631-45DA-B559-F2485BF1A847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007" y="447575"/>
            <a:ext cx="2362200" cy="36597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5.1.2 nycflights13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5" y="164723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Tibbles are tweaked </a:t>
            </a:r>
            <a:r>
              <a:rPr lang="en-US" dirty="0" err="1"/>
              <a:t>dataframes</a:t>
            </a:r>
            <a:r>
              <a:rPr lang="en-US" dirty="0"/>
              <a:t> (tables)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tweaked to make </a:t>
            </a:r>
            <a:r>
              <a:rPr lang="en-US" sz="1600" dirty="0" err="1"/>
              <a:t>dataframes</a:t>
            </a:r>
            <a:r>
              <a:rPr lang="en-US" sz="1600" dirty="0"/>
              <a:t> easier to work with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Explore </a:t>
            </a:r>
            <a:r>
              <a:rPr lang="en-US" sz="1600" dirty="0" err="1"/>
              <a:t>dataframe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nycflights13::flights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See documentation in help pane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?flights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600" dirty="0"/>
              <a:t>To see the whole dataset in the console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View(flights)</a:t>
            </a:r>
          </a:p>
          <a:p>
            <a:pPr marL="0" lvl="0" indent="457200">
              <a:buNone/>
            </a:pPr>
            <a:r>
              <a:rPr lang="en-US" sz="1600" dirty="0"/>
              <a:t>		</a:t>
            </a:r>
          </a:p>
          <a:p>
            <a:pPr marL="0" lvl="0" indent="457200">
              <a:buNone/>
            </a:pPr>
            <a:endParaRPr lang="en-US" dirty="0"/>
          </a:p>
          <a:p>
            <a:pPr marL="0" lvl="0" indent="457200">
              <a:buNone/>
            </a:pPr>
            <a:endParaRPr lang="en-US" dirty="0"/>
          </a:p>
          <a:p>
            <a:pPr marL="0" lvl="0" indent="4572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72503"/>
      </p:ext>
    </p:extLst>
  </p:cSld>
  <p:clrMapOvr>
    <a:masterClrMapping/>
  </p:clrMapOvr>
  <p:transition>
    <p:fade thruBlk="1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378244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5.1.3 </a:t>
            </a:r>
            <a:r>
              <a:rPr lang="en-US" dirty="0" err="1">
                <a:solidFill>
                  <a:srgbClr val="88398A"/>
                </a:solidFill>
              </a:rPr>
              <a:t>dplyr</a:t>
            </a:r>
            <a:r>
              <a:rPr lang="en-US" dirty="0">
                <a:solidFill>
                  <a:srgbClr val="88398A"/>
                </a:solidFill>
              </a:rPr>
              <a:t> basics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768225" y="1190034"/>
            <a:ext cx="5971500" cy="35309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>
              <a:buNone/>
            </a:pPr>
            <a:r>
              <a:rPr lang="en-US" sz="2400" dirty="0" err="1"/>
              <a:t>dplyr</a:t>
            </a:r>
            <a:r>
              <a:rPr lang="en-US" sz="2400" dirty="0"/>
              <a:t> functions</a:t>
            </a:r>
            <a:r>
              <a:rPr lang="en-US" sz="1600" dirty="0"/>
              <a:t>:</a:t>
            </a:r>
          </a:p>
          <a:p>
            <a:pPr marL="0" lvl="0" indent="457200">
              <a:buNone/>
            </a:pPr>
            <a:r>
              <a:rPr lang="en-US" sz="1600" dirty="0"/>
              <a:t>	 </a:t>
            </a:r>
            <a:r>
              <a:rPr lang="en-US" dirty="0"/>
              <a:t>filter		choose observations by value</a:t>
            </a:r>
          </a:p>
          <a:p>
            <a:pPr marL="0" lvl="0" indent="457200">
              <a:buNone/>
            </a:pPr>
            <a:r>
              <a:rPr lang="en-US" dirty="0"/>
              <a:t>	 arrange		reorder rows</a:t>
            </a:r>
          </a:p>
          <a:p>
            <a:pPr marL="0" lvl="0" indent="457200">
              <a:buNone/>
            </a:pPr>
            <a:r>
              <a:rPr lang="en-US" dirty="0"/>
              <a:t>	select		choose variables by names</a:t>
            </a:r>
          </a:p>
          <a:p>
            <a:pPr marL="0" lvl="0" indent="457200">
              <a:buNone/>
            </a:pPr>
            <a:r>
              <a:rPr lang="en-US" dirty="0"/>
              <a:t>	mutate		create new variables</a:t>
            </a:r>
          </a:p>
          <a:p>
            <a:pPr marL="0" lvl="0" indent="457200">
              <a:buNone/>
            </a:pPr>
            <a:r>
              <a:rPr lang="en-US" dirty="0"/>
              <a:t>	</a:t>
            </a:r>
            <a:r>
              <a:rPr lang="en-US" dirty="0" err="1"/>
              <a:t>summarise</a:t>
            </a:r>
            <a:r>
              <a:rPr lang="en-US" dirty="0"/>
              <a:t>	collapse values to a single 				value		</a:t>
            </a:r>
          </a:p>
          <a:p>
            <a:pPr marL="0" lvl="0" indent="457200">
              <a:buNone/>
            </a:pPr>
            <a:r>
              <a:rPr lang="en-US" dirty="0"/>
              <a:t>	group by	can be used with all of above</a:t>
            </a:r>
          </a:p>
          <a:p>
            <a:pPr marL="0" lvl="0" indent="457200">
              <a:buNone/>
            </a:pPr>
            <a:endParaRPr lang="en-US" dirty="0"/>
          </a:p>
          <a:p>
            <a:pPr marL="0" lvl="0" indent="457200">
              <a:buNone/>
            </a:pPr>
            <a:endParaRPr lang="en-US" dirty="0"/>
          </a:p>
          <a:p>
            <a:pPr marL="0" lvl="0" indent="457200">
              <a:buNone/>
            </a:pPr>
            <a:endParaRPr lang="en-US" dirty="0"/>
          </a:p>
          <a:p>
            <a:pPr marL="0" lvl="0" indent="457200">
              <a:buNone/>
            </a:pPr>
            <a:endParaRPr lang="en-US" dirty="0"/>
          </a:p>
          <a:p>
            <a:pPr marL="0" lvl="0" indent="457200">
              <a:buNone/>
            </a:pPr>
            <a:endParaRPr lang="en-US" dirty="0"/>
          </a:p>
          <a:p>
            <a:pPr marL="0" lvl="0" indent="457200">
              <a:buNone/>
            </a:pPr>
            <a:endParaRPr lang="en-US" dirty="0"/>
          </a:p>
          <a:p>
            <a:pPr marL="0" lvl="0" indent="4572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593910"/>
      </p:ext>
    </p:extLst>
  </p:cSld>
  <p:clrMapOvr>
    <a:masterClrMapping/>
  </p:clrMapOvr>
  <p:transition>
    <p:fade thruBlk="1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5269864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5.2 Filter rows with filter()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5" y="164723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>
              <a:buNone/>
            </a:pPr>
            <a:endParaRPr lang="en-US" dirty="0"/>
          </a:p>
          <a:p>
            <a:pPr marL="0" lvl="0" indent="457200">
              <a:buNone/>
            </a:pPr>
            <a:endParaRPr lang="en-US" dirty="0"/>
          </a:p>
          <a:p>
            <a:pPr marL="0" lvl="0" indent="457200">
              <a:buNone/>
            </a:pPr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argument is the </a:t>
            </a:r>
            <a:r>
              <a:rPr lang="en-US" dirty="0" err="1"/>
              <a:t>dataframe</a:t>
            </a:r>
            <a:r>
              <a:rPr lang="en-US" dirty="0"/>
              <a:t> name</a:t>
            </a:r>
          </a:p>
          <a:p>
            <a:pPr marL="0" lvl="0" indent="457200">
              <a:buNone/>
            </a:pPr>
            <a:r>
              <a:rPr lang="en-US" dirty="0"/>
              <a:t>	filter(flights, month == 1, day ==1)</a:t>
            </a:r>
          </a:p>
          <a:p>
            <a:pPr marL="0" lvl="0" indent="457200">
              <a:buNone/>
            </a:pPr>
            <a:endParaRPr lang="en-US" dirty="0"/>
          </a:p>
          <a:p>
            <a:pPr marL="0" lvl="0" indent="457200">
              <a:buNone/>
            </a:pPr>
            <a:r>
              <a:rPr lang="en-US" dirty="0"/>
              <a:t>assignment statement</a:t>
            </a:r>
          </a:p>
          <a:p>
            <a:pPr marL="0" indent="457200">
              <a:buNone/>
            </a:pPr>
            <a:r>
              <a:rPr lang="en-US" dirty="0"/>
              <a:t>	jan1 &lt;- filter(flights, month == 1, day ==1)</a:t>
            </a:r>
          </a:p>
          <a:p>
            <a:pPr marL="0" lvl="0" indent="45720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2C1458-7B31-4252-9B14-1676534D9F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230" y="1866900"/>
            <a:ext cx="4083452" cy="52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778347"/>
      </p:ext>
    </p:extLst>
  </p:cSld>
  <p:clrMapOvr>
    <a:masterClrMapping/>
  </p:clrMapOvr>
  <p:transition>
    <p:fade thruBlk="1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4343272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5.2.1 Comparisons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4" y="136148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>
              <a:buNone/>
            </a:pPr>
            <a:r>
              <a:rPr lang="en-US" sz="1400" dirty="0"/>
              <a:t>Greater than &gt;</a:t>
            </a:r>
          </a:p>
          <a:p>
            <a:pPr marL="0" lvl="0" indent="457200">
              <a:buNone/>
            </a:pPr>
            <a:r>
              <a:rPr lang="en-US" sz="1400" dirty="0"/>
              <a:t>Greater than or equal to &gt;=</a:t>
            </a:r>
          </a:p>
          <a:p>
            <a:pPr marL="0" lvl="0" indent="457200">
              <a:buNone/>
            </a:pPr>
            <a:r>
              <a:rPr lang="en-US" sz="1400" dirty="0"/>
              <a:t>Less than &lt;</a:t>
            </a:r>
          </a:p>
          <a:p>
            <a:pPr marL="0" lvl="0" indent="457200">
              <a:buNone/>
            </a:pPr>
            <a:r>
              <a:rPr lang="en-US" sz="1400" dirty="0"/>
              <a:t>Less than or equal to &lt;=</a:t>
            </a:r>
          </a:p>
          <a:p>
            <a:pPr marL="0" lvl="0" indent="457200">
              <a:buNone/>
            </a:pPr>
            <a:r>
              <a:rPr lang="en-US" sz="1400" dirty="0"/>
              <a:t>Not equal !=</a:t>
            </a:r>
          </a:p>
          <a:p>
            <a:pPr marL="0" lvl="0" indent="457200">
              <a:buNone/>
            </a:pPr>
            <a:r>
              <a:rPr lang="en-US" sz="1400" dirty="0"/>
              <a:t>Equal ==</a:t>
            </a:r>
          </a:p>
          <a:p>
            <a:pPr marL="0" lvl="0" indent="457200">
              <a:buNone/>
            </a:pPr>
            <a:endParaRPr lang="en-US" dirty="0"/>
          </a:p>
          <a:p>
            <a:pPr marL="0" lvl="0" indent="457200">
              <a:buNone/>
            </a:pPr>
            <a:r>
              <a:rPr lang="en-US" dirty="0"/>
              <a:t>Common problem: floating point numbers</a:t>
            </a:r>
          </a:p>
          <a:p>
            <a:pPr marL="0" lvl="0" indent="457200">
              <a:buNone/>
            </a:pPr>
            <a:r>
              <a:rPr lang="en-US" dirty="0"/>
              <a:t>	use near()</a:t>
            </a:r>
          </a:p>
          <a:p>
            <a:pPr marL="0" lvl="0" indent="4572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337233"/>
      </p:ext>
    </p:extLst>
  </p:cSld>
  <p:clrMapOvr>
    <a:masterClrMapping/>
  </p:clrMapOvr>
  <p:transition>
    <p:fade thruBlk="1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4343272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5.2.2 Logical operators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5" y="164723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>
              <a:buNone/>
            </a:pPr>
            <a:r>
              <a:rPr lang="en-US" dirty="0"/>
              <a:t>Use &amp; for and</a:t>
            </a:r>
          </a:p>
          <a:p>
            <a:pPr marL="0" lvl="0" indent="457200">
              <a:buNone/>
            </a:pPr>
            <a:r>
              <a:rPr lang="en-US" dirty="0"/>
              <a:t>	</a:t>
            </a:r>
          </a:p>
          <a:p>
            <a:pPr marL="0" lvl="0" indent="457200">
              <a:buNone/>
            </a:pPr>
            <a:r>
              <a:rPr lang="en-US" sz="1100" dirty="0"/>
              <a:t>	filter(flights, month == 11 &amp; month == 12)</a:t>
            </a:r>
          </a:p>
          <a:p>
            <a:pPr marL="0" lvl="0" indent="457200">
              <a:buNone/>
            </a:pPr>
            <a:endParaRPr lang="en-US" dirty="0"/>
          </a:p>
          <a:p>
            <a:pPr marL="0" lvl="0" indent="457200">
              <a:buNone/>
            </a:pPr>
            <a:r>
              <a:rPr lang="en-US" dirty="0"/>
              <a:t>Use | for or</a:t>
            </a:r>
          </a:p>
          <a:p>
            <a:pPr marL="0" lvl="0" indent="45720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F11AF8-548B-41E9-BC43-EAB46A6FB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851" y="3719486"/>
            <a:ext cx="3219899" cy="37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098160"/>
      </p:ext>
    </p:extLst>
  </p:cSld>
  <p:clrMapOvr>
    <a:masterClrMapping/>
  </p:clrMapOvr>
  <p:transition>
    <p:fade thruBlk="1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4343272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5.2.3 Missing values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5" y="164723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Any operation involving an unknown value will also be unknown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Use is.na() to determine if a value is missing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400" dirty="0"/>
              <a:t>The filter() function will not acknowledge NA values</a:t>
            </a:r>
          </a:p>
          <a:p>
            <a:pPr marL="0" lvl="0" indent="457200">
              <a:buNone/>
            </a:pPr>
            <a:r>
              <a:rPr lang="en-US" sz="1400" dirty="0"/>
              <a:t>	</a:t>
            </a:r>
          </a:p>
          <a:p>
            <a:pPr marL="0" lvl="0" indent="457200">
              <a:buNone/>
            </a:pPr>
            <a:endParaRPr lang="en-US" sz="1400" dirty="0"/>
          </a:p>
          <a:p>
            <a:pPr marL="0" lvl="0" indent="45720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6967111"/>
      </p:ext>
    </p:extLst>
  </p:cSld>
  <p:clrMapOvr>
    <a:masterClrMapping/>
  </p:clrMapOvr>
  <p:transition>
    <p:fade thruBlk="1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6233032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5.3 Arrange rows with arrange()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5" y="164723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 columns by flights then year, month, day</a:t>
            </a:r>
          </a:p>
          <a:p>
            <a:pPr marL="0" lvl="0" indent="0">
              <a:buNone/>
            </a:pPr>
            <a:r>
              <a:rPr lang="en-US" dirty="0"/>
              <a:t>	arrange(flights, year, month, day)</a:t>
            </a:r>
          </a:p>
          <a:p>
            <a:pPr marL="0" lvl="0" indent="0">
              <a:buNone/>
            </a:pPr>
            <a:r>
              <a:rPr lang="en-US" sz="1600" dirty="0"/>
              <a:t>	results are in ascending order</a:t>
            </a:r>
          </a:p>
          <a:p>
            <a:pPr marL="0" lvl="0" indent="0">
              <a:buNone/>
            </a:pP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Use desc to sort columns in descending order</a:t>
            </a:r>
          </a:p>
          <a:p>
            <a:pPr marL="457200" lvl="1" indent="0">
              <a:buNone/>
            </a:pPr>
            <a:r>
              <a:rPr lang="en-US" sz="1600" dirty="0"/>
              <a:t>	arrange(flights, desc(</a:t>
            </a:r>
            <a:r>
              <a:rPr lang="en-US" sz="1600" dirty="0" err="1"/>
              <a:t>dep_delay</a:t>
            </a:r>
            <a:r>
              <a:rPr lang="en-US" sz="1600" dirty="0"/>
              <a:t>))</a:t>
            </a:r>
          </a:p>
          <a:p>
            <a:pPr marL="0" lvl="0" indent="457200">
              <a:buNone/>
            </a:pPr>
            <a:endParaRPr lang="en-US" sz="1600" dirty="0"/>
          </a:p>
          <a:p>
            <a:pPr marL="0" lvl="0" indent="457200">
              <a:buNone/>
            </a:pPr>
            <a:endParaRPr lang="en-US" sz="1600" dirty="0"/>
          </a:p>
          <a:p>
            <a:pPr marL="0" lvl="0" indent="45720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74311382"/>
      </p:ext>
    </p:extLst>
  </p:cSld>
  <p:clrMapOvr>
    <a:masterClrMapping/>
  </p:clrMapOvr>
  <p:transition>
    <p:fade thruBlk="1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6233032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5.4 Select columns with select()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5" y="164723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>
              <a:buNone/>
            </a:pPr>
            <a:r>
              <a:rPr lang="en-US" dirty="0"/>
              <a:t>You may want to create a subset of your dataset</a:t>
            </a:r>
          </a:p>
          <a:p>
            <a:pPr marL="0" lvl="0" indent="457200">
              <a:buNone/>
            </a:pPr>
            <a:r>
              <a:rPr lang="en-US" sz="1600" dirty="0"/>
              <a:t>	select variables (columns) of interest to your study</a:t>
            </a:r>
          </a:p>
          <a:p>
            <a:pPr marL="0" lvl="0" indent="457200">
              <a:buNone/>
            </a:pPr>
            <a:endParaRPr lang="en-US" sz="1600" dirty="0"/>
          </a:p>
          <a:p>
            <a:pPr marL="0" lvl="0" indent="457200">
              <a:buNone/>
            </a:pPr>
            <a:r>
              <a:rPr lang="en-US" sz="1600" dirty="0"/>
              <a:t>Helper functions to use with select</a:t>
            </a:r>
          </a:p>
          <a:p>
            <a:pPr marL="0" lvl="0" indent="457200">
              <a:buNone/>
            </a:pPr>
            <a:r>
              <a:rPr lang="en-US" sz="1600" dirty="0"/>
              <a:t>	</a:t>
            </a:r>
            <a:r>
              <a:rPr lang="en-US" sz="1600" dirty="0" err="1"/>
              <a:t>starts_with</a:t>
            </a:r>
            <a:r>
              <a:rPr lang="en-US" sz="1600" dirty="0"/>
              <a:t>()</a:t>
            </a:r>
          </a:p>
          <a:p>
            <a:pPr marL="0" lvl="0" indent="457200">
              <a:buNone/>
            </a:pPr>
            <a:r>
              <a:rPr lang="en-US" sz="1600" dirty="0"/>
              <a:t>	</a:t>
            </a:r>
            <a:r>
              <a:rPr lang="en-US" sz="1600" dirty="0" err="1"/>
              <a:t>ends_with</a:t>
            </a:r>
            <a:r>
              <a:rPr lang="en-US" sz="1600" dirty="0"/>
              <a:t>()</a:t>
            </a:r>
          </a:p>
          <a:p>
            <a:pPr marL="0" lvl="0" indent="457200">
              <a:buNone/>
            </a:pPr>
            <a:r>
              <a:rPr lang="en-US" sz="1600" dirty="0"/>
              <a:t>	contains()</a:t>
            </a:r>
          </a:p>
          <a:p>
            <a:pPr marL="0" lvl="0" indent="457200">
              <a:buNone/>
            </a:pPr>
            <a:r>
              <a:rPr lang="en-US" sz="1600" dirty="0"/>
              <a:t>	matches</a:t>
            </a:r>
          </a:p>
          <a:p>
            <a:pPr marL="0" lvl="0" indent="457200">
              <a:buNone/>
            </a:pPr>
            <a:r>
              <a:rPr lang="en-US" sz="1600" dirty="0"/>
              <a:t>	</a:t>
            </a:r>
            <a:r>
              <a:rPr lang="en-US" sz="1600" dirty="0" err="1"/>
              <a:t>num_range</a:t>
            </a:r>
            <a:r>
              <a:rPr lang="en-US" sz="1600"/>
              <a:t>()</a:t>
            </a:r>
            <a:endParaRPr lang="en-US" sz="1600" dirty="0"/>
          </a:p>
          <a:p>
            <a:pPr marL="0" lvl="0" indent="45720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99229863"/>
      </p:ext>
    </p:extLst>
  </p:cSld>
  <p:clrMapOvr>
    <a:masterClrMapping/>
  </p:clrMapOvr>
  <p:transition>
    <p:fade thruBlk="1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6233032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5.5 Add new variables with mutate()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5" y="164723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154604"/>
      </p:ext>
    </p:extLst>
  </p:cSld>
  <p:clrMapOvr>
    <a:masterClrMapping/>
  </p:clrMapOvr>
  <p:transition>
    <p:fade thruBlk="1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6233032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5.6 Grouped summaries with mutate()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5" y="164723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581106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Weekly Strategy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760392" y="1157512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 err="1"/>
              <a:t>Powerpoint</a:t>
            </a:r>
            <a:r>
              <a:rPr lang="en-US" dirty="0"/>
              <a:t> slides with chapter highlights</a:t>
            </a:r>
          </a:p>
          <a:p>
            <a:pPr marL="285750" indent="-285750"/>
            <a:r>
              <a:rPr lang="en-US" dirty="0"/>
              <a:t>Chapter review, e.g., </a:t>
            </a:r>
            <a:r>
              <a:rPr lang="en-US" dirty="0" err="1"/>
              <a:t>workflowbasics.R</a:t>
            </a:r>
            <a:endParaRPr lang="en-US" dirty="0"/>
          </a:p>
          <a:p>
            <a:pPr marL="742950" lvl="1" indent="-285750"/>
            <a:r>
              <a:rPr lang="en-US" dirty="0"/>
              <a:t>Practice coding examples from book together</a:t>
            </a:r>
          </a:p>
          <a:p>
            <a:pPr marL="285750" indent="-285750"/>
            <a:r>
              <a:rPr lang="en-US" dirty="0"/>
              <a:t>Work on assignments time permitting</a:t>
            </a:r>
          </a:p>
          <a:p>
            <a:pPr marL="742950" lvl="1" indent="-285750"/>
            <a:r>
              <a:rPr lang="en-US" dirty="0"/>
              <a:t>Complete or review the assignment at the beginning of the next scheduled class</a:t>
            </a:r>
          </a:p>
          <a:p>
            <a:pPr marL="285750" indent="-285750"/>
            <a:r>
              <a:rPr lang="en-US" dirty="0"/>
              <a:t>Contact me through meetup with question between our meetings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497738"/>
      </p:ext>
    </p:extLst>
  </p:cSld>
  <p:clrMapOvr>
    <a:masterClrMapping/>
  </p:clrMapOvr>
  <p:transition>
    <p:fade thruBlk="1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4" y="422500"/>
            <a:ext cx="6233032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5.7 Grouped mutates (</a:t>
            </a:r>
            <a:r>
              <a:rPr lang="en-US">
                <a:solidFill>
                  <a:srgbClr val="88398A"/>
                </a:solidFill>
              </a:rPr>
              <a:t>and filters)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5" y="164723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5720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097090"/>
      </p:ext>
    </p:extLst>
  </p:cSld>
  <p:clrMapOvr>
    <a:masterClrMapping/>
  </p:clrMapOvr>
  <p:transition>
    <p:fade thruBlk="1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1"/>
          <p:cNvGrpSpPr/>
          <p:nvPr/>
        </p:nvGrpSpPr>
        <p:grpSpPr>
          <a:xfrm rot="2700000">
            <a:off x="6485596" y="678126"/>
            <a:ext cx="711027" cy="710987"/>
            <a:chOff x="576250" y="4319400"/>
            <a:chExt cx="442075" cy="442050"/>
          </a:xfrm>
        </p:grpSpPr>
        <p:sp>
          <p:nvSpPr>
            <p:cNvPr id="118" name="Google Shape;118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2801811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Getting started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760392" y="1157512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/>
            <a:r>
              <a:rPr lang="en-US" dirty="0" err="1"/>
              <a:t>Rstudio</a:t>
            </a:r>
            <a:r>
              <a:rPr lang="en-US" dirty="0"/>
              <a:t> download?</a:t>
            </a:r>
          </a:p>
          <a:p>
            <a:pPr marL="285750" indent="-285750"/>
            <a:r>
              <a:rPr lang="en-US" dirty="0"/>
              <a:t>Open </a:t>
            </a:r>
            <a:r>
              <a:rPr lang="en-US" dirty="0" err="1"/>
              <a:t>Rstudio</a:t>
            </a:r>
            <a:endParaRPr lang="en-US" dirty="0"/>
          </a:p>
          <a:p>
            <a:pPr marL="742950" lvl="1" indent="-285750"/>
            <a:r>
              <a:rPr lang="en-US" dirty="0"/>
              <a:t>Click on icon or open </a:t>
            </a:r>
            <a:r>
              <a:rPr lang="en-US" dirty="0" err="1"/>
              <a:t>workflowbasics.R</a:t>
            </a:r>
            <a:endParaRPr lang="en-US" dirty="0"/>
          </a:p>
          <a:p>
            <a:pPr marL="285750" indent="-285750"/>
            <a:r>
              <a:rPr lang="en-US" dirty="0"/>
              <a:t>Pane layout</a:t>
            </a:r>
          </a:p>
          <a:p>
            <a:pPr marL="742950" lvl="1" indent="-285750"/>
            <a:r>
              <a:rPr lang="en-US" dirty="0"/>
              <a:t>Source Editor</a:t>
            </a:r>
          </a:p>
          <a:p>
            <a:pPr marL="742950" lvl="1" indent="-285750"/>
            <a:r>
              <a:rPr lang="en-US" dirty="0"/>
              <a:t>Console </a:t>
            </a:r>
          </a:p>
          <a:p>
            <a:pPr marL="742950" lvl="1" indent="-285750"/>
            <a:r>
              <a:rPr lang="en-US" dirty="0"/>
              <a:t>Workspace Browser (history, environment)</a:t>
            </a:r>
          </a:p>
          <a:p>
            <a:pPr marL="742950" lvl="1" indent="-285750"/>
            <a:r>
              <a:rPr lang="en-US" dirty="0"/>
              <a:t>Plots, Files, Packages, Help</a:t>
            </a:r>
          </a:p>
          <a:p>
            <a:pPr marL="0" lvl="0" indent="457200">
              <a:buNone/>
            </a:pPr>
            <a:endParaRPr lang="en-US" dirty="0"/>
          </a:p>
        </p:txBody>
      </p:sp>
    </p:spTree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46B3FA-A393-44CE-9D34-7CF19F9D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366" y="-96252"/>
            <a:ext cx="5220884" cy="511342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7CD1502-9005-4657-94FE-64ED1DA0BE58}"/>
              </a:ext>
            </a:extLst>
          </p:cNvPr>
          <p:cNvSpPr txBox="1"/>
          <p:nvPr/>
        </p:nvSpPr>
        <p:spPr>
          <a:xfrm>
            <a:off x="409074" y="1402199"/>
            <a:ext cx="168442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set up panes:</a:t>
            </a:r>
          </a:p>
          <a:p>
            <a:endParaRPr lang="en-US" dirty="0"/>
          </a:p>
          <a:p>
            <a:r>
              <a:rPr lang="en-US" dirty="0"/>
              <a:t>Tools</a:t>
            </a:r>
          </a:p>
          <a:p>
            <a:r>
              <a:rPr lang="en-US" dirty="0"/>
              <a:t>→Global Options</a:t>
            </a:r>
          </a:p>
          <a:p>
            <a:r>
              <a:rPr lang="en-US" dirty="0"/>
              <a:t>     →Pane Layout</a:t>
            </a:r>
          </a:p>
        </p:txBody>
      </p:sp>
    </p:spTree>
    <p:extLst>
      <p:ext uri="{BB962C8B-B14F-4D97-AF65-F5344CB8AC3E}">
        <p14:creationId xmlns:p14="http://schemas.microsoft.com/office/powerpoint/2010/main" val="523794942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B0513-D916-442A-B602-82FAB483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655" y="343376"/>
            <a:ext cx="3546689" cy="857400"/>
          </a:xfrm>
        </p:spPr>
        <p:txBody>
          <a:bodyPr/>
          <a:lstStyle/>
          <a:p>
            <a:pPr algn="ctr"/>
            <a:r>
              <a:rPr lang="en-US" dirty="0" err="1"/>
              <a:t>Rstudio</a:t>
            </a:r>
            <a:r>
              <a:rPr lang="en-US" dirty="0"/>
              <a:t> </a:t>
            </a:r>
            <a:r>
              <a:rPr lang="en-US" sz="1800" b="0" dirty="0"/>
              <a:t>Panes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F3BCC-F90F-4C90-811D-F768A786C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29057" y="1332710"/>
            <a:ext cx="3546689" cy="1291850"/>
          </a:xfrm>
          <a:ln w="25400">
            <a:solidFill>
              <a:srgbClr val="7030A0"/>
            </a:solidFill>
          </a:ln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Source Editor </a:t>
            </a:r>
          </a:p>
          <a:p>
            <a:pPr marL="457200" lvl="1" indent="0">
              <a:buNone/>
            </a:pPr>
            <a:r>
              <a:rPr lang="en-US" dirty="0"/>
              <a:t>	type code</a:t>
            </a:r>
          </a:p>
          <a:p>
            <a:pPr marL="457200" lvl="1" indent="0">
              <a:buNone/>
            </a:pPr>
            <a:r>
              <a:rPr lang="en-US" dirty="0"/>
              <a:t>	can save as scripts</a:t>
            </a:r>
          </a:p>
          <a:p>
            <a:pPr marL="457200" lvl="1" indent="0">
              <a:buNone/>
            </a:pPr>
            <a:r>
              <a:rPr lang="en-US" dirty="0"/>
              <a:t>		</a:t>
            </a:r>
            <a:r>
              <a:rPr lang="en-US" dirty="0" err="1"/>
              <a:t>as.R</a:t>
            </a:r>
            <a:r>
              <a:rPr lang="en-US" dirty="0"/>
              <a:t> text files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6C03E-17A9-4A05-B544-7EFECA4E2436}"/>
              </a:ext>
            </a:extLst>
          </p:cNvPr>
          <p:cNvSpPr txBox="1"/>
          <p:nvPr/>
        </p:nvSpPr>
        <p:spPr>
          <a:xfrm>
            <a:off x="4475746" y="3599795"/>
            <a:ext cx="3546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1800" dirty="0">
                <a:solidFill>
                  <a:srgbClr val="181818"/>
                </a:solidFill>
                <a:latin typeface="Helvetica Neue"/>
                <a:sym typeface="Helvetica Neue"/>
              </a:rPr>
              <a:t>	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23A0F82A-8387-492D-B5B5-AFF0BD580DCE}"/>
              </a:ext>
            </a:extLst>
          </p:cNvPr>
          <p:cNvSpPr txBox="1">
            <a:spLocks/>
          </p:cNvSpPr>
          <p:nvPr/>
        </p:nvSpPr>
        <p:spPr>
          <a:xfrm>
            <a:off x="5044620" y="3112222"/>
            <a:ext cx="3497799" cy="129185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57200" lvl="1" indent="0">
              <a:buNone/>
            </a:pPr>
            <a:r>
              <a:rPr lang="en-US" dirty="0"/>
              <a:t>Files, Plots, Packages, Help</a:t>
            </a:r>
          </a:p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7149384-5917-428E-9291-8722A8D5409B}"/>
              </a:ext>
            </a:extLst>
          </p:cNvPr>
          <p:cNvSpPr txBox="1">
            <a:spLocks/>
          </p:cNvSpPr>
          <p:nvPr/>
        </p:nvSpPr>
        <p:spPr>
          <a:xfrm>
            <a:off x="5080713" y="1318024"/>
            <a:ext cx="3461707" cy="129185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57200" lvl="1" indent="0">
              <a:buNone/>
            </a:pPr>
            <a:r>
              <a:rPr lang="en-US" dirty="0"/>
              <a:t>Environment/History</a:t>
            </a:r>
          </a:p>
          <a:p>
            <a:pPr marL="457200" lvl="1" indent="0">
              <a:buNone/>
            </a:pPr>
            <a:r>
              <a:rPr lang="en-US" dirty="0"/>
              <a:t>	view objects</a:t>
            </a:r>
          </a:p>
          <a:p>
            <a:pPr marL="457200" lvl="1" indent="0">
              <a:buNone/>
            </a:pPr>
            <a:r>
              <a:rPr lang="en-US" dirty="0"/>
              <a:t>	view command history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861532F-A76B-4FDE-9AB6-94B2A470F24F}"/>
              </a:ext>
            </a:extLst>
          </p:cNvPr>
          <p:cNvSpPr txBox="1">
            <a:spLocks/>
          </p:cNvSpPr>
          <p:nvPr/>
        </p:nvSpPr>
        <p:spPr>
          <a:xfrm>
            <a:off x="929057" y="3112222"/>
            <a:ext cx="3497798" cy="1291850"/>
          </a:xfrm>
          <a:prstGeom prst="rect">
            <a:avLst/>
          </a:prstGeom>
          <a:noFill/>
          <a:ln w="25400">
            <a:solidFill>
              <a:srgbClr val="7030A0"/>
            </a:solidFill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▪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▫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▸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62457"/>
              </a:buClr>
              <a:buSzPts val="1800"/>
              <a:buFont typeface="Helvetica Neue"/>
              <a:buChar char="▹"/>
              <a:defRPr sz="1800" b="0" i="0" u="none" strike="noStrike" cap="none">
                <a:solidFill>
                  <a:srgbClr val="181818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457200" lvl="1" indent="0">
              <a:buNone/>
            </a:pPr>
            <a:r>
              <a:rPr lang="en-US" dirty="0"/>
              <a:t>Console</a:t>
            </a:r>
          </a:p>
          <a:p>
            <a:pPr marL="457200" lvl="1" indent="0">
              <a:buNone/>
            </a:pPr>
            <a:r>
              <a:rPr lang="en-US" dirty="0"/>
              <a:t>	code is evaluated here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450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21"/>
          <p:cNvGrpSpPr/>
          <p:nvPr/>
        </p:nvGrpSpPr>
        <p:grpSpPr>
          <a:xfrm rot="2700000">
            <a:off x="6485596" y="678126"/>
            <a:ext cx="711027" cy="710987"/>
            <a:chOff x="576250" y="4319400"/>
            <a:chExt cx="442075" cy="442050"/>
          </a:xfrm>
        </p:grpSpPr>
        <p:sp>
          <p:nvSpPr>
            <p:cNvPr id="118" name="Google Shape;118;p21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21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21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21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851C2F3-F0DF-46B1-9670-0B0EBA35C0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5"/>
            <a:ext cx="9144000" cy="514099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5.1 Introduction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933075" y="1279900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Data can be messy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We need to make it tidy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We can create new variables and summaries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FE4742-FBA3-46C2-86EB-FA53780DE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025" y="2625208"/>
            <a:ext cx="5677692" cy="2095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531875"/>
      </p:ext>
    </p:extLst>
  </p:cSld>
  <p:clrMapOvr>
    <a:masterClrMapping/>
  </p:clrMapOvr>
  <p:transition>
    <p:fade thruBlk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5.1.1 Prerequisites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5" y="1647235"/>
            <a:ext cx="5971500" cy="31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Load packages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install.packages</a:t>
            </a:r>
            <a:r>
              <a:rPr lang="en-US" dirty="0"/>
              <a:t>(nycflights13)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install.packages</a:t>
            </a:r>
            <a:r>
              <a:rPr lang="en-US" dirty="0"/>
              <a:t>(</a:t>
            </a:r>
            <a:r>
              <a:rPr lang="en-US" dirty="0" err="1"/>
              <a:t>tidyverse</a:t>
            </a:r>
            <a:r>
              <a:rPr lang="en-US" dirty="0"/>
              <a:t>) – (includes </a:t>
            </a:r>
            <a:r>
              <a:rPr lang="en-US" dirty="0" err="1"/>
              <a:t>dplyr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install.packages</a:t>
            </a:r>
            <a:r>
              <a:rPr lang="en-US" dirty="0"/>
              <a:t>(ggplot2)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Load libraries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library(nycflights13)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library(</a:t>
            </a:r>
            <a:r>
              <a:rPr lang="en-US" dirty="0" err="1"/>
              <a:t>tidyverse</a:t>
            </a:r>
            <a:r>
              <a:rPr lang="en-US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library(ggplot2)</a:t>
            </a:r>
          </a:p>
        </p:txBody>
      </p:sp>
    </p:spTree>
    <p:extLst>
      <p:ext uri="{BB962C8B-B14F-4D97-AF65-F5344CB8AC3E}">
        <p14:creationId xmlns:p14="http://schemas.microsoft.com/office/powerpoint/2010/main" val="869230217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>
            <a:spLocks noGrp="1"/>
          </p:cNvSpPr>
          <p:nvPr>
            <p:ph type="title"/>
          </p:nvPr>
        </p:nvSpPr>
        <p:spPr>
          <a:xfrm>
            <a:off x="692025" y="422500"/>
            <a:ext cx="32268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88398A"/>
                </a:solidFill>
              </a:rPr>
              <a:t>5.1.1 Prerequisites</a:t>
            </a:r>
            <a:endParaRPr dirty="0">
              <a:solidFill>
                <a:srgbClr val="88398A"/>
              </a:solidFill>
            </a:endParaRPr>
          </a:p>
        </p:txBody>
      </p:sp>
      <p:sp>
        <p:nvSpPr>
          <p:cNvPr id="111" name="Google Shape;111;p20"/>
          <p:cNvSpPr txBox="1">
            <a:spLocks noGrp="1"/>
          </p:cNvSpPr>
          <p:nvPr>
            <p:ph type="body" idx="1"/>
          </p:nvPr>
        </p:nvSpPr>
        <p:spPr>
          <a:xfrm>
            <a:off x="692024" y="1180509"/>
            <a:ext cx="6108825" cy="37345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600" dirty="0"/>
              <a:t>Once the package is available it will have a check next to it:</a:t>
            </a:r>
          </a:p>
          <a:p>
            <a:pPr marL="0" lvl="0" indent="0">
              <a:buNone/>
            </a:pP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41155F7-3DCF-486E-A4E0-5F6906643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784" y="1725703"/>
            <a:ext cx="5601482" cy="274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800814"/>
      </p:ext>
    </p:extLst>
  </p:cSld>
  <p:clrMapOvr>
    <a:masterClrMapping/>
  </p:clrMapOvr>
  <p:transition>
    <p:fade thruBlk="1"/>
  </p:transition>
</p:sld>
</file>

<file path=ppt/theme/theme1.xml><?xml version="1.0" encoding="utf-8"?>
<a:theme xmlns:a="http://schemas.openxmlformats.org/drawingml/2006/main" name="R-Ladie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1296</TotalTime>
  <Words>606</Words>
  <Application>Microsoft Office PowerPoint</Application>
  <PresentationFormat>On-screen Show (16:9)</PresentationFormat>
  <Paragraphs>126</Paragraphs>
  <Slides>21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Helvetica Neue</vt:lpstr>
      <vt:lpstr>Titillium Web</vt:lpstr>
      <vt:lpstr>Arial</vt:lpstr>
      <vt:lpstr>R-Ladies Template</vt:lpstr>
      <vt:lpstr>Chapter 5: Data transformation  https://r4ds.had.co.nz/transform.html </vt:lpstr>
      <vt:lpstr>Weekly Strategy</vt:lpstr>
      <vt:lpstr>Getting started</vt:lpstr>
      <vt:lpstr>PowerPoint Presentation</vt:lpstr>
      <vt:lpstr>Rstudio Panes</vt:lpstr>
      <vt:lpstr>PowerPoint Presentation</vt:lpstr>
      <vt:lpstr>5.1 Introduction</vt:lpstr>
      <vt:lpstr>5.1.1 Prerequisites</vt:lpstr>
      <vt:lpstr>5.1.1 Prerequisites</vt:lpstr>
      <vt:lpstr>5.1.2 nycflights13</vt:lpstr>
      <vt:lpstr>5.1.3 dplyr basics</vt:lpstr>
      <vt:lpstr>5.2 Filter rows with filter()</vt:lpstr>
      <vt:lpstr>5.2.1 Comparisons</vt:lpstr>
      <vt:lpstr>5.2.2 Logical operators</vt:lpstr>
      <vt:lpstr>5.2.3 Missing values</vt:lpstr>
      <vt:lpstr>5.3 Arrange rows with arrange()</vt:lpstr>
      <vt:lpstr>5.4 Select columns with select()</vt:lpstr>
      <vt:lpstr>5.5 Add new variables with mutate()</vt:lpstr>
      <vt:lpstr>5.6 Grouped summaries with mutate()</vt:lpstr>
      <vt:lpstr>5.7 Grouped mutates (and filters)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Workflow basics</dc:title>
  <dc:creator>Meg Comins</dc:creator>
  <cp:lastModifiedBy>Meg Comins</cp:lastModifiedBy>
  <cp:revision>5</cp:revision>
  <dcterms:modified xsi:type="dcterms:W3CDTF">2020-05-09T13:47:07Z</dcterms:modified>
</cp:coreProperties>
</file>