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80" r:id="rId3"/>
    <p:sldId id="261" r:id="rId4"/>
    <p:sldId id="277" r:id="rId5"/>
    <p:sldId id="281" r:id="rId6"/>
    <p:sldId id="262" r:id="rId7"/>
    <p:sldId id="279" r:id="rId8"/>
    <p:sldId id="283" r:id="rId9"/>
    <p:sldId id="284" r:id="rId10"/>
    <p:sldId id="285" r:id="rId11"/>
    <p:sldId id="286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Titillium Web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FD496-FE62-443B-878D-67737FB39B90}" v="44" dt="2020-05-08T18:45:04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 Comins" userId="cd53f3c3a1d84a26" providerId="LiveId" clId="{E60FD496-FE62-443B-878D-67737FB39B90}"/>
    <pc:docChg chg="undo custSel addSld delSld modSld sldOrd">
      <pc:chgData name="Meg Comins" userId="cd53f3c3a1d84a26" providerId="LiveId" clId="{E60FD496-FE62-443B-878D-67737FB39B90}" dt="2020-05-08T22:00:07.033" v="2407" actId="1076"/>
      <pc:docMkLst>
        <pc:docMk/>
      </pc:docMkLst>
      <pc:sldChg chg="addSp delSp modSp mod modTransition modAnim">
        <pc:chgData name="Meg Comins" userId="cd53f3c3a1d84a26" providerId="LiveId" clId="{E60FD496-FE62-443B-878D-67737FB39B90}" dt="2020-05-08T15:50:34.224" v="1185" actId="255"/>
        <pc:sldMkLst>
          <pc:docMk/>
          <pc:sldMk cId="0" sldId="256"/>
        </pc:sldMkLst>
        <pc:spChg chg="add mod">
          <ac:chgData name="Meg Comins" userId="cd53f3c3a1d84a26" providerId="LiveId" clId="{E60FD496-FE62-443B-878D-67737FB39B90}" dt="2020-05-08T05:00:05.199" v="16" actId="1076"/>
          <ac:spMkLst>
            <pc:docMk/>
            <pc:sldMk cId="0" sldId="256"/>
            <ac:spMk id="3" creationId="{729E3414-ED4C-44E6-BED5-0ECA4FC452FF}"/>
          </ac:spMkLst>
        </pc:spChg>
        <pc:spChg chg="mod">
          <ac:chgData name="Meg Comins" userId="cd53f3c3a1d84a26" providerId="LiveId" clId="{E60FD496-FE62-443B-878D-67737FB39B90}" dt="2020-05-08T15:50:34.224" v="1185" actId="255"/>
          <ac:spMkLst>
            <pc:docMk/>
            <pc:sldMk cId="0" sldId="256"/>
            <ac:spMk id="73" creationId="{00000000-0000-0000-0000-000000000000}"/>
          </ac:spMkLst>
        </pc:spChg>
        <pc:picChg chg="add del mod">
          <ac:chgData name="Meg Comins" userId="cd53f3c3a1d84a26" providerId="LiveId" clId="{E60FD496-FE62-443B-878D-67737FB39B90}" dt="2020-05-08T05:01:46.083" v="21"/>
          <ac:picMkLst>
            <pc:docMk/>
            <pc:sldMk cId="0" sldId="256"/>
            <ac:picMk id="2" creationId="{7E8F5C8F-A7EB-4242-8D0C-B384D9341EFF}"/>
          </ac:picMkLst>
        </pc:picChg>
        <pc:picChg chg="mod">
          <ac:chgData name="Meg Comins" userId="cd53f3c3a1d84a26" providerId="LiveId" clId="{E60FD496-FE62-443B-878D-67737FB39B90}" dt="2020-05-08T05:00:11.022" v="18" actId="14100"/>
          <ac:picMkLst>
            <pc:docMk/>
            <pc:sldMk cId="0" sldId="256"/>
            <ac:picMk id="4" creationId="{3B772B79-4631-45DA-B559-F2485BF1A847}"/>
          </ac:picMkLst>
        </pc:picChg>
      </pc:sldChg>
      <pc:sldChg chg="addSp delSp modSp mod modTransition modAnim">
        <pc:chgData name="Meg Comins" userId="cd53f3c3a1d84a26" providerId="LiveId" clId="{E60FD496-FE62-443B-878D-67737FB39B90}" dt="2020-05-08T15:22:07.669" v="889" actId="20577"/>
        <pc:sldMkLst>
          <pc:docMk/>
          <pc:sldMk cId="0" sldId="261"/>
        </pc:sldMkLst>
        <pc:spChg chg="mod">
          <ac:chgData name="Meg Comins" userId="cd53f3c3a1d84a26" providerId="LiveId" clId="{E60FD496-FE62-443B-878D-67737FB39B90}" dt="2020-05-08T15:22:07.669" v="889" actId="20577"/>
          <ac:spMkLst>
            <pc:docMk/>
            <pc:sldMk cId="0" sldId="261"/>
            <ac:spMk id="111" creationId="{00000000-0000-0000-0000-000000000000}"/>
          </ac:spMkLst>
        </pc:spChg>
        <pc:picChg chg="add del mod">
          <ac:chgData name="Meg Comins" userId="cd53f3c3a1d84a26" providerId="LiveId" clId="{E60FD496-FE62-443B-878D-67737FB39B90}" dt="2020-05-08T04:56:55.564" v="1"/>
          <ac:picMkLst>
            <pc:docMk/>
            <pc:sldMk cId="0" sldId="261"/>
            <ac:picMk id="2" creationId="{E624E679-2E86-411A-905D-A927CF283D2D}"/>
          </ac:picMkLst>
        </pc:picChg>
        <pc:picChg chg="add del mod">
          <ac:chgData name="Meg Comins" userId="cd53f3c3a1d84a26" providerId="LiveId" clId="{E60FD496-FE62-443B-878D-67737FB39B90}" dt="2020-05-08T05:01:46.083" v="21"/>
          <ac:picMkLst>
            <pc:docMk/>
            <pc:sldMk cId="0" sldId="261"/>
            <ac:picMk id="3" creationId="{884BB467-7B3D-4BA1-BB14-0B52BDF8E8F8}"/>
          </ac:picMkLst>
        </pc:picChg>
      </pc:sldChg>
      <pc:sldChg chg="addSp delSp modSp modTransition modAnim">
        <pc:chgData name="Meg Comins" userId="cd53f3c3a1d84a26" providerId="LiveId" clId="{E60FD496-FE62-443B-878D-67737FB39B90}" dt="2020-05-08T05:01:46.083" v="21"/>
        <pc:sldMkLst>
          <pc:docMk/>
          <pc:sldMk cId="0" sldId="262"/>
        </pc:sldMkLst>
        <pc:picChg chg="add del mod">
          <ac:chgData name="Meg Comins" userId="cd53f3c3a1d84a26" providerId="LiveId" clId="{E60FD496-FE62-443B-878D-67737FB39B90}" dt="2020-05-08T05:01:46.083" v="21"/>
          <ac:picMkLst>
            <pc:docMk/>
            <pc:sldMk cId="0" sldId="262"/>
            <ac:picMk id="5" creationId="{5CF43483-855F-49DE-888B-874985F572D9}"/>
          </ac:picMkLst>
        </pc:picChg>
      </pc:sldChg>
      <pc:sldChg chg="addSp delSp modSp mod modTransition modAnim">
        <pc:chgData name="Meg Comins" userId="cd53f3c3a1d84a26" providerId="LiveId" clId="{E60FD496-FE62-443B-878D-67737FB39B90}" dt="2020-05-08T15:28:51.829" v="1019" actId="1076"/>
        <pc:sldMkLst>
          <pc:docMk/>
          <pc:sldMk cId="523794942" sldId="277"/>
        </pc:sldMkLst>
        <pc:spChg chg="add del mod">
          <ac:chgData name="Meg Comins" userId="cd53f3c3a1d84a26" providerId="LiveId" clId="{E60FD496-FE62-443B-878D-67737FB39B90}" dt="2020-05-08T15:19:20.664" v="801"/>
          <ac:spMkLst>
            <pc:docMk/>
            <pc:sldMk cId="523794942" sldId="277"/>
            <ac:spMk id="5" creationId="{22E766CB-D37E-4F9A-A808-28776487EF87}"/>
          </ac:spMkLst>
        </pc:spChg>
        <pc:spChg chg="add mod">
          <ac:chgData name="Meg Comins" userId="cd53f3c3a1d84a26" providerId="LiveId" clId="{E60FD496-FE62-443B-878D-67737FB39B90}" dt="2020-05-08T15:21:45.473" v="886" actId="20577"/>
          <ac:spMkLst>
            <pc:docMk/>
            <pc:sldMk cId="523794942" sldId="277"/>
            <ac:spMk id="6" creationId="{47CD1502-9005-4657-94FE-64ED1DA0BE58}"/>
          </ac:spMkLst>
        </pc:spChg>
        <pc:picChg chg="mod">
          <ac:chgData name="Meg Comins" userId="cd53f3c3a1d84a26" providerId="LiveId" clId="{E60FD496-FE62-443B-878D-67737FB39B90}" dt="2020-05-08T15:28:51.829" v="1019" actId="1076"/>
          <ac:picMkLst>
            <pc:docMk/>
            <pc:sldMk cId="523794942" sldId="277"/>
            <ac:picMk id="3" creationId="{A046B3FA-A393-44CE-9D34-7CF19F9DC699}"/>
          </ac:picMkLst>
        </pc:picChg>
        <pc:picChg chg="add del mod">
          <ac:chgData name="Meg Comins" userId="cd53f3c3a1d84a26" providerId="LiveId" clId="{E60FD496-FE62-443B-878D-67737FB39B90}" dt="2020-05-08T05:01:46.083" v="21"/>
          <ac:picMkLst>
            <pc:docMk/>
            <pc:sldMk cId="523794942" sldId="277"/>
            <ac:picMk id="4" creationId="{E1A09AFE-3B1A-4A24-A915-37E7B1F7B157}"/>
          </ac:picMkLst>
        </pc:picChg>
      </pc:sldChg>
      <pc:sldChg chg="del modTransition">
        <pc:chgData name="Meg Comins" userId="cd53f3c3a1d84a26" providerId="LiveId" clId="{E60FD496-FE62-443B-878D-67737FB39B90}" dt="2020-05-08T18:48:28.450" v="2356" actId="47"/>
        <pc:sldMkLst>
          <pc:docMk/>
          <pc:sldMk cId="412801811" sldId="278"/>
        </pc:sldMkLst>
      </pc:sldChg>
      <pc:sldChg chg="modSp mod modTransition">
        <pc:chgData name="Meg Comins" userId="cd53f3c3a1d84a26" providerId="LiveId" clId="{E60FD496-FE62-443B-878D-67737FB39B90}" dt="2020-05-08T18:28:13.413" v="1501" actId="1076"/>
        <pc:sldMkLst>
          <pc:docMk/>
          <pc:sldMk cId="712531875" sldId="279"/>
        </pc:sldMkLst>
        <pc:spChg chg="mod">
          <ac:chgData name="Meg Comins" userId="cd53f3c3a1d84a26" providerId="LiveId" clId="{E60FD496-FE62-443B-878D-67737FB39B90}" dt="2020-05-08T18:28:13.413" v="1501" actId="1076"/>
          <ac:spMkLst>
            <pc:docMk/>
            <pc:sldMk cId="712531875" sldId="279"/>
            <ac:spMk id="111" creationId="{00000000-0000-0000-0000-000000000000}"/>
          </ac:spMkLst>
        </pc:spChg>
      </pc:sldChg>
      <pc:sldChg chg="modSp add mod ord">
        <pc:chgData name="Meg Comins" userId="cd53f3c3a1d84a26" providerId="LiveId" clId="{E60FD496-FE62-443B-878D-67737FB39B90}" dt="2020-05-08T15:18:14.454" v="791" actId="20577"/>
        <pc:sldMkLst>
          <pc:docMk/>
          <pc:sldMk cId="1549497738" sldId="280"/>
        </pc:sldMkLst>
        <pc:spChg chg="mod">
          <ac:chgData name="Meg Comins" userId="cd53f3c3a1d84a26" providerId="LiveId" clId="{E60FD496-FE62-443B-878D-67737FB39B90}" dt="2020-05-08T05:03:13.912" v="39" actId="20577"/>
          <ac:spMkLst>
            <pc:docMk/>
            <pc:sldMk cId="1549497738" sldId="280"/>
            <ac:spMk id="110" creationId="{00000000-0000-0000-0000-000000000000}"/>
          </ac:spMkLst>
        </pc:spChg>
        <pc:spChg chg="mod">
          <ac:chgData name="Meg Comins" userId="cd53f3c3a1d84a26" providerId="LiveId" clId="{E60FD496-FE62-443B-878D-67737FB39B90}" dt="2020-05-08T15:18:14.454" v="791" actId="20577"/>
          <ac:spMkLst>
            <pc:docMk/>
            <pc:sldMk cId="1549497738" sldId="280"/>
            <ac:spMk id="111" creationId="{00000000-0000-0000-0000-000000000000}"/>
          </ac:spMkLst>
        </pc:spChg>
      </pc:sldChg>
      <pc:sldChg chg="addSp delSp modSp new mod ord">
        <pc:chgData name="Meg Comins" userId="cd53f3c3a1d84a26" providerId="LiveId" clId="{E60FD496-FE62-443B-878D-67737FB39B90}" dt="2020-05-08T18:18:59.719" v="1196" actId="20577"/>
        <pc:sldMkLst>
          <pc:docMk/>
          <pc:sldMk cId="2390450583" sldId="281"/>
        </pc:sldMkLst>
        <pc:spChg chg="mod">
          <ac:chgData name="Meg Comins" userId="cd53f3c3a1d84a26" providerId="LiveId" clId="{E60FD496-FE62-443B-878D-67737FB39B90}" dt="2020-05-08T15:34:33.853" v="1112" actId="1076"/>
          <ac:spMkLst>
            <pc:docMk/>
            <pc:sldMk cId="2390450583" sldId="281"/>
            <ac:spMk id="2" creationId="{234B0513-D916-442A-B602-82FAB483BBEB}"/>
          </ac:spMkLst>
        </pc:spChg>
        <pc:spChg chg="mod">
          <ac:chgData name="Meg Comins" userId="cd53f3c3a1d84a26" providerId="LiveId" clId="{E60FD496-FE62-443B-878D-67737FB39B90}" dt="2020-05-08T18:18:40.577" v="1187" actId="20577"/>
          <ac:spMkLst>
            <pc:docMk/>
            <pc:sldMk cId="2390450583" sldId="281"/>
            <ac:spMk id="3" creationId="{5CAF3BCC-F90F-4C90-811D-F768A786CE67}"/>
          </ac:spMkLst>
        </pc:spChg>
        <pc:spChg chg="add del mod">
          <ac:chgData name="Meg Comins" userId="cd53f3c3a1d84a26" providerId="LiveId" clId="{E60FD496-FE62-443B-878D-67737FB39B90}" dt="2020-05-08T15:34:01.178" v="1101"/>
          <ac:spMkLst>
            <pc:docMk/>
            <pc:sldMk cId="2390450583" sldId="281"/>
            <ac:spMk id="4" creationId="{C8E8D374-497F-4DFB-A7D4-AEEEE9B0B4C5}"/>
          </ac:spMkLst>
        </pc:spChg>
        <pc:spChg chg="add mod">
          <ac:chgData name="Meg Comins" userId="cd53f3c3a1d84a26" providerId="LiveId" clId="{E60FD496-FE62-443B-878D-67737FB39B90}" dt="2020-05-08T15:33:42.091" v="1093" actId="21"/>
          <ac:spMkLst>
            <pc:docMk/>
            <pc:sldMk cId="2390450583" sldId="281"/>
            <ac:spMk id="5" creationId="{7486C03E-17A9-4A05-B544-7EFECA4E2436}"/>
          </ac:spMkLst>
        </pc:spChg>
        <pc:spChg chg="add del mod">
          <ac:chgData name="Meg Comins" userId="cd53f3c3a1d84a26" providerId="LiveId" clId="{E60FD496-FE62-443B-878D-67737FB39B90}" dt="2020-05-08T15:35:01.014" v="1120"/>
          <ac:spMkLst>
            <pc:docMk/>
            <pc:sldMk cId="2390450583" sldId="281"/>
            <ac:spMk id="6" creationId="{B47F9505-BA7D-4C51-8DAD-58D19FB0B1CC}"/>
          </ac:spMkLst>
        </pc:spChg>
        <pc:spChg chg="add mod">
          <ac:chgData name="Meg Comins" userId="cd53f3c3a1d84a26" providerId="LiveId" clId="{E60FD496-FE62-443B-878D-67737FB39B90}" dt="2020-05-08T18:18:59.719" v="1196" actId="20577"/>
          <ac:spMkLst>
            <pc:docMk/>
            <pc:sldMk cId="2390450583" sldId="281"/>
            <ac:spMk id="7" creationId="{23A0F82A-8387-492D-B5B5-AFF0BD580DCE}"/>
          </ac:spMkLst>
        </pc:spChg>
        <pc:spChg chg="add mod">
          <ac:chgData name="Meg Comins" userId="cd53f3c3a1d84a26" providerId="LiveId" clId="{E60FD496-FE62-443B-878D-67737FB39B90}" dt="2020-05-08T15:35:05.235" v="1121" actId="14100"/>
          <ac:spMkLst>
            <pc:docMk/>
            <pc:sldMk cId="2390450583" sldId="281"/>
            <ac:spMk id="8" creationId="{E7149384-5917-428E-9291-8722A8D5409B}"/>
          </ac:spMkLst>
        </pc:spChg>
        <pc:spChg chg="add mod">
          <ac:chgData name="Meg Comins" userId="cd53f3c3a1d84a26" providerId="LiveId" clId="{E60FD496-FE62-443B-878D-67737FB39B90}" dt="2020-05-08T15:35:15.171" v="1124" actId="14100"/>
          <ac:spMkLst>
            <pc:docMk/>
            <pc:sldMk cId="2390450583" sldId="281"/>
            <ac:spMk id="9" creationId="{7861532F-A76B-4FDE-9AB6-94B2A470F24F}"/>
          </ac:spMkLst>
        </pc:spChg>
      </pc:sldChg>
      <pc:sldChg chg="add del">
        <pc:chgData name="Meg Comins" userId="cd53f3c3a1d84a26" providerId="LiveId" clId="{E60FD496-FE62-443B-878D-67737FB39B90}" dt="2020-05-08T18:18:32.407" v="1186" actId="2696"/>
        <pc:sldMkLst>
          <pc:docMk/>
          <pc:sldMk cId="2610872503" sldId="282"/>
        </pc:sldMkLst>
      </pc:sldChg>
      <pc:sldChg chg="modSp add mod">
        <pc:chgData name="Meg Comins" userId="cd53f3c3a1d84a26" providerId="LiveId" clId="{E60FD496-FE62-443B-878D-67737FB39B90}" dt="2020-05-08T18:28:45.142" v="1535" actId="20577"/>
        <pc:sldMkLst>
          <pc:docMk/>
          <pc:sldMk cId="3653593910" sldId="283"/>
        </pc:sldMkLst>
        <pc:spChg chg="mod">
          <ac:chgData name="Meg Comins" userId="cd53f3c3a1d84a26" providerId="LiveId" clId="{E60FD496-FE62-443B-878D-67737FB39B90}" dt="2020-05-08T15:36:52.788" v="1150" actId="14100"/>
          <ac:spMkLst>
            <pc:docMk/>
            <pc:sldMk cId="3653593910" sldId="283"/>
            <ac:spMk id="110" creationId="{00000000-0000-0000-0000-000000000000}"/>
          </ac:spMkLst>
        </pc:spChg>
        <pc:spChg chg="mod">
          <ac:chgData name="Meg Comins" userId="cd53f3c3a1d84a26" providerId="LiveId" clId="{E60FD496-FE62-443B-878D-67737FB39B90}" dt="2020-05-08T18:28:45.142" v="1535" actId="20577"/>
          <ac:spMkLst>
            <pc:docMk/>
            <pc:sldMk cId="3653593910" sldId="283"/>
            <ac:spMk id="111" creationId="{00000000-0000-0000-0000-000000000000}"/>
          </ac:spMkLst>
        </pc:spChg>
      </pc:sldChg>
      <pc:sldChg chg="addSp modSp add mod">
        <pc:chgData name="Meg Comins" userId="cd53f3c3a1d84a26" providerId="LiveId" clId="{E60FD496-FE62-443B-878D-67737FB39B90}" dt="2020-05-08T22:00:07.033" v="2407" actId="1076"/>
        <pc:sldMkLst>
          <pc:docMk/>
          <pc:sldMk cId="1184778347" sldId="284"/>
        </pc:sldMkLst>
        <pc:spChg chg="mod">
          <ac:chgData name="Meg Comins" userId="cd53f3c3a1d84a26" providerId="LiveId" clId="{E60FD496-FE62-443B-878D-67737FB39B90}" dt="2020-05-08T15:37:28.389" v="1181" actId="20577"/>
          <ac:spMkLst>
            <pc:docMk/>
            <pc:sldMk cId="1184778347" sldId="284"/>
            <ac:spMk id="110" creationId="{00000000-0000-0000-0000-000000000000}"/>
          </ac:spMkLst>
        </pc:spChg>
        <pc:spChg chg="mod">
          <ac:chgData name="Meg Comins" userId="cd53f3c3a1d84a26" providerId="LiveId" clId="{E60FD496-FE62-443B-878D-67737FB39B90}" dt="2020-05-08T21:59:54.227" v="2406" actId="20577"/>
          <ac:spMkLst>
            <pc:docMk/>
            <pc:sldMk cId="1184778347" sldId="284"/>
            <ac:spMk id="111" creationId="{00000000-0000-0000-0000-000000000000}"/>
          </ac:spMkLst>
        </pc:spChg>
        <pc:picChg chg="add mod">
          <ac:chgData name="Meg Comins" userId="cd53f3c3a1d84a26" providerId="LiveId" clId="{E60FD496-FE62-443B-878D-67737FB39B90}" dt="2020-05-08T22:00:07.033" v="2407" actId="1076"/>
          <ac:picMkLst>
            <pc:docMk/>
            <pc:sldMk cId="1184778347" sldId="284"/>
            <ac:picMk id="2" creationId="{5BE7DAE2-AE07-4C20-A32A-B1C897812413}"/>
          </ac:picMkLst>
        </pc:picChg>
      </pc:sldChg>
      <pc:sldChg chg="addSp delSp modSp add mod">
        <pc:chgData name="Meg Comins" userId="cd53f3c3a1d84a26" providerId="LiveId" clId="{E60FD496-FE62-443B-878D-67737FB39B90}" dt="2020-05-08T18:43:21.100" v="2228" actId="20577"/>
        <pc:sldMkLst>
          <pc:docMk/>
          <pc:sldMk cId="3380337233" sldId="285"/>
        </pc:sldMkLst>
        <pc:spChg chg="add del">
          <ac:chgData name="Meg Comins" userId="cd53f3c3a1d84a26" providerId="LiveId" clId="{E60FD496-FE62-443B-878D-67737FB39B90}" dt="2020-05-08T18:38:25.187" v="2113"/>
          <ac:spMkLst>
            <pc:docMk/>
            <pc:sldMk cId="3380337233" sldId="285"/>
            <ac:spMk id="2" creationId="{2B97A218-2153-4BB4-94D7-948A37501276}"/>
          </ac:spMkLst>
        </pc:spChg>
        <pc:spChg chg="add del">
          <ac:chgData name="Meg Comins" userId="cd53f3c3a1d84a26" providerId="LiveId" clId="{E60FD496-FE62-443B-878D-67737FB39B90}" dt="2020-05-08T18:38:36.269" v="2115"/>
          <ac:spMkLst>
            <pc:docMk/>
            <pc:sldMk cId="3380337233" sldId="285"/>
            <ac:spMk id="3" creationId="{B3636314-D135-4139-9CE2-B5D149D33A2E}"/>
          </ac:spMkLst>
        </pc:spChg>
        <pc:spChg chg="mod">
          <ac:chgData name="Meg Comins" userId="cd53f3c3a1d84a26" providerId="LiveId" clId="{E60FD496-FE62-443B-878D-67737FB39B90}" dt="2020-05-08T18:39:19.438" v="2120" actId="20577"/>
          <ac:spMkLst>
            <pc:docMk/>
            <pc:sldMk cId="3380337233" sldId="285"/>
            <ac:spMk id="110" creationId="{00000000-0000-0000-0000-000000000000}"/>
          </ac:spMkLst>
        </pc:spChg>
        <pc:spChg chg="mod">
          <ac:chgData name="Meg Comins" userId="cd53f3c3a1d84a26" providerId="LiveId" clId="{E60FD496-FE62-443B-878D-67737FB39B90}" dt="2020-05-08T18:43:21.100" v="2228" actId="20577"/>
          <ac:spMkLst>
            <pc:docMk/>
            <pc:sldMk cId="3380337233" sldId="285"/>
            <ac:spMk id="111" creationId="{00000000-0000-0000-0000-000000000000}"/>
          </ac:spMkLst>
        </pc:spChg>
        <pc:picChg chg="add mod">
          <ac:chgData name="Meg Comins" userId="cd53f3c3a1d84a26" providerId="LiveId" clId="{E60FD496-FE62-443B-878D-67737FB39B90}" dt="2020-05-08T18:40:21.275" v="2180" actId="1076"/>
          <ac:picMkLst>
            <pc:docMk/>
            <pc:sldMk cId="3380337233" sldId="285"/>
            <ac:picMk id="4" creationId="{1B264D50-428E-484E-A1EF-20DB0895FDB6}"/>
          </ac:picMkLst>
        </pc:picChg>
      </pc:sldChg>
      <pc:sldChg chg="addSp delSp modSp add mod">
        <pc:chgData name="Meg Comins" userId="cd53f3c3a1d84a26" providerId="LiveId" clId="{E60FD496-FE62-443B-878D-67737FB39B90}" dt="2020-05-08T18:48:02.027" v="2355" actId="1076"/>
        <pc:sldMkLst>
          <pc:docMk/>
          <pc:sldMk cId="652673416" sldId="286"/>
        </pc:sldMkLst>
        <pc:spChg chg="mod">
          <ac:chgData name="Meg Comins" userId="cd53f3c3a1d84a26" providerId="LiveId" clId="{E60FD496-FE62-443B-878D-67737FB39B90}" dt="2020-05-08T18:47:53.051" v="2354" actId="6549"/>
          <ac:spMkLst>
            <pc:docMk/>
            <pc:sldMk cId="652673416" sldId="286"/>
            <ac:spMk id="111" creationId="{00000000-0000-0000-0000-000000000000}"/>
          </ac:spMkLst>
        </pc:spChg>
        <pc:picChg chg="add mod">
          <ac:chgData name="Meg Comins" userId="cd53f3c3a1d84a26" providerId="LiveId" clId="{E60FD496-FE62-443B-878D-67737FB39B90}" dt="2020-05-08T18:47:50.028" v="2353" actId="1076"/>
          <ac:picMkLst>
            <pc:docMk/>
            <pc:sldMk cId="652673416" sldId="286"/>
            <ac:picMk id="2" creationId="{9A3ECD1D-0324-4E7A-AB3D-ECB591D59B3B}"/>
          </ac:picMkLst>
        </pc:picChg>
        <pc:picChg chg="add mod">
          <ac:chgData name="Meg Comins" userId="cd53f3c3a1d84a26" providerId="LiveId" clId="{E60FD496-FE62-443B-878D-67737FB39B90}" dt="2020-05-08T18:48:02.027" v="2355" actId="1076"/>
          <ac:picMkLst>
            <pc:docMk/>
            <pc:sldMk cId="652673416" sldId="286"/>
            <ac:picMk id="3" creationId="{0B998BF1-0221-4A99-9709-E4B7CF5F440F}"/>
          </ac:picMkLst>
        </pc:picChg>
        <pc:picChg chg="del">
          <ac:chgData name="Meg Comins" userId="cd53f3c3a1d84a26" providerId="LiveId" clId="{E60FD496-FE62-443B-878D-67737FB39B90}" dt="2020-05-08T18:43:33.678" v="2230" actId="478"/>
          <ac:picMkLst>
            <pc:docMk/>
            <pc:sldMk cId="652673416" sldId="286"/>
            <ac:picMk id="4" creationId="{1B264D50-428E-484E-A1EF-20DB0895FD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99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14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60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64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775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71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8" r:id="rId5"/>
    <p:sldLayoutId id="2147483660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workflow-basic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4ds.had.co.nz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2925744" y="2171311"/>
            <a:ext cx="5412300" cy="1867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800" dirty="0"/>
              <a:t>Chapter 4</a:t>
            </a:r>
            <a:br>
              <a:rPr lang="en-US" sz="1800" dirty="0"/>
            </a:br>
            <a:r>
              <a:rPr lang="en-US" sz="1800" dirty="0"/>
              <a:t>Workflow: basics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</a:rPr>
              <a:t>Follow along here: </a:t>
            </a:r>
            <a:r>
              <a:rPr lang="en-US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https://r4ds.had.co.nz/workflow-basics.html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97357" y="303560"/>
            <a:ext cx="4367700" cy="2268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75;p15">
            <a:extLst>
              <a:ext uri="{FF2B5EF4-FFF2-40B4-BE49-F238E27FC236}">
                <a16:creationId xmlns:a16="http://schemas.microsoft.com/office/drawing/2014/main" id="{3B772B79-4631-45DA-B559-F2485BF1A8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07" y="447575"/>
            <a:ext cx="2362200" cy="36597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9E3414-ED4C-44E6-BED5-0ECA4FC452FF}"/>
              </a:ext>
            </a:extLst>
          </p:cNvPr>
          <p:cNvSpPr txBox="1"/>
          <p:nvPr/>
        </p:nvSpPr>
        <p:spPr>
          <a:xfrm>
            <a:off x="385078" y="4107309"/>
            <a:ext cx="320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hlinkClick r:id="rId5"/>
              </a:rPr>
              <a:t>Source:https</a:t>
            </a:r>
            <a:r>
              <a:rPr lang="en-US" sz="1200" dirty="0">
                <a:hlinkClick r:id="rId5"/>
              </a:rPr>
              <a:t>://r4ds.had.co.nz/</a:t>
            </a:r>
            <a:endParaRPr lang="en-US" sz="12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3" y="422500"/>
            <a:ext cx="452890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4.3 Calling functions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3" y="1279900"/>
            <a:ext cx="6667422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r>
              <a:rPr lang="en-US" sz="2400" dirty="0"/>
              <a:t>Quotation marks and parentheses </a:t>
            </a:r>
          </a:p>
          <a:p>
            <a:pPr marL="0" lvl="0" indent="457200">
              <a:buNone/>
            </a:pPr>
            <a:r>
              <a:rPr lang="en-US" dirty="0"/>
              <a:t>	</a:t>
            </a:r>
          </a:p>
          <a:p>
            <a:pPr marL="0" lvl="0" indent="457200">
              <a:buNone/>
            </a:pPr>
            <a:r>
              <a:rPr lang="en-US" dirty="0"/>
              <a:t>R will fill in the 2</a:t>
            </a:r>
            <a:r>
              <a:rPr lang="en-US" baseline="30000" dirty="0"/>
              <a:t>nd</a:t>
            </a:r>
            <a:r>
              <a:rPr lang="en-US" dirty="0"/>
              <a:t> “ or )</a:t>
            </a:r>
          </a:p>
          <a:p>
            <a:pPr marL="0" lvl="0" indent="457200">
              <a:buNone/>
            </a:pPr>
            <a:r>
              <a:rPr lang="en-US" dirty="0"/>
              <a:t>	+ sign in console indicates 2</a:t>
            </a:r>
            <a:r>
              <a:rPr lang="en-US" baseline="30000" dirty="0"/>
              <a:t>nd</a:t>
            </a:r>
            <a:r>
              <a:rPr lang="en-US" dirty="0"/>
              <a:t> “ or ) is missing</a:t>
            </a:r>
          </a:p>
          <a:p>
            <a:pPr marL="0" lvl="0" indent="457200">
              <a:buNone/>
            </a:pPr>
            <a:r>
              <a:rPr lang="en-US" dirty="0"/>
              <a:t>		R is waiting for more input</a:t>
            </a:r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64D50-428E-484E-A1EF-20DB0895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475" y="3506362"/>
            <a:ext cx="212376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3723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3" y="422500"/>
            <a:ext cx="452890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4.3 Calling functions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787175" y="1032387"/>
            <a:ext cx="5971500" cy="3688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r>
              <a:rPr lang="en-US" sz="2400" dirty="0"/>
              <a:t>Viewing the assignment value(s)</a:t>
            </a:r>
          </a:p>
          <a:p>
            <a:pPr marL="0" lvl="0" indent="457200">
              <a:buNone/>
            </a:pPr>
            <a:r>
              <a:rPr lang="en-US" dirty="0"/>
              <a:t>	</a:t>
            </a:r>
          </a:p>
          <a:p>
            <a:pPr marL="0" lvl="0" indent="457200">
              <a:buNone/>
            </a:pPr>
            <a:r>
              <a:rPr lang="en-US" dirty="0"/>
              <a:t>Assignment statement then enter object name:</a:t>
            </a:r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 algn="ctr">
              <a:buNone/>
            </a:pPr>
            <a:r>
              <a:rPr lang="en-US" dirty="0"/>
              <a:t>OR surround assignment with parentheses:</a:t>
            </a:r>
          </a:p>
          <a:p>
            <a:pPr marL="0" lvl="0" indent="45720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ECD1D-0324-4E7A-AB3D-ECB591D5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94" y="2306205"/>
            <a:ext cx="2848373" cy="905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998BF1-0221-4A99-9709-E4B7CF5F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794" y="3796744"/>
            <a:ext cx="280074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341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Weekly Strategy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760392" y="1157512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Powerpoint</a:t>
            </a:r>
            <a:r>
              <a:rPr lang="en-US" dirty="0"/>
              <a:t> slides with chapter highlights</a:t>
            </a:r>
          </a:p>
          <a:p>
            <a:pPr marL="285750" indent="-285750"/>
            <a:r>
              <a:rPr lang="en-US" dirty="0"/>
              <a:t>Chapter review, e.g., </a:t>
            </a:r>
            <a:r>
              <a:rPr lang="en-US" dirty="0" err="1"/>
              <a:t>workflowbasics.R</a:t>
            </a:r>
            <a:endParaRPr lang="en-US" dirty="0"/>
          </a:p>
          <a:p>
            <a:pPr marL="742950" lvl="1" indent="-285750"/>
            <a:r>
              <a:rPr lang="en-US" dirty="0"/>
              <a:t>Practice coding examples from book together</a:t>
            </a:r>
          </a:p>
          <a:p>
            <a:pPr marL="285750" indent="-285750"/>
            <a:r>
              <a:rPr lang="en-US" dirty="0"/>
              <a:t>Work on assignments time permitting</a:t>
            </a:r>
          </a:p>
          <a:p>
            <a:pPr marL="742950" lvl="1" indent="-285750"/>
            <a:r>
              <a:rPr lang="en-US" dirty="0"/>
              <a:t>Complete or review the assignment at the beginning of the next scheduled class</a:t>
            </a:r>
          </a:p>
          <a:p>
            <a:pPr marL="285750" indent="-285750"/>
            <a:r>
              <a:rPr lang="en-US" dirty="0"/>
              <a:t>Contact me through meetup with question between our meetings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9773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Getting started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760392" y="1157512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Rstudio</a:t>
            </a:r>
            <a:r>
              <a:rPr lang="en-US" dirty="0"/>
              <a:t> download?</a:t>
            </a:r>
          </a:p>
          <a:p>
            <a:pPr marL="285750" indent="-285750"/>
            <a:r>
              <a:rPr lang="en-US" dirty="0"/>
              <a:t>Open </a:t>
            </a:r>
            <a:r>
              <a:rPr lang="en-US" dirty="0" err="1"/>
              <a:t>Rstudio</a:t>
            </a:r>
            <a:endParaRPr lang="en-US" dirty="0"/>
          </a:p>
          <a:p>
            <a:pPr marL="742950" lvl="1" indent="-285750"/>
            <a:r>
              <a:rPr lang="en-US" dirty="0"/>
              <a:t>Click on icon or open </a:t>
            </a:r>
            <a:r>
              <a:rPr lang="en-US" dirty="0" err="1"/>
              <a:t>workflowbasics.R</a:t>
            </a:r>
            <a:endParaRPr lang="en-US" dirty="0"/>
          </a:p>
          <a:p>
            <a:pPr marL="285750" indent="-285750"/>
            <a:r>
              <a:rPr lang="en-US" dirty="0"/>
              <a:t>Pane layout</a:t>
            </a:r>
          </a:p>
          <a:p>
            <a:pPr marL="742950" lvl="1" indent="-285750"/>
            <a:r>
              <a:rPr lang="en-US" dirty="0"/>
              <a:t>Source Editor</a:t>
            </a:r>
          </a:p>
          <a:p>
            <a:pPr marL="742950" lvl="1" indent="-285750"/>
            <a:r>
              <a:rPr lang="en-US" dirty="0"/>
              <a:t>Console </a:t>
            </a:r>
          </a:p>
          <a:p>
            <a:pPr marL="742950" lvl="1" indent="-285750"/>
            <a:r>
              <a:rPr lang="en-US" dirty="0"/>
              <a:t>Workspace Browser (history, environment)</a:t>
            </a:r>
          </a:p>
          <a:p>
            <a:pPr marL="742950" lvl="1" indent="-285750"/>
            <a:r>
              <a:rPr lang="en-US" dirty="0"/>
              <a:t>Plots, Files, Packages, Help</a:t>
            </a:r>
          </a:p>
          <a:p>
            <a:pPr marL="0" lvl="0" indent="457200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6B3FA-A393-44CE-9D34-7CF19F9D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66" y="-96252"/>
            <a:ext cx="5220884" cy="5113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D1502-9005-4657-94FE-64ED1DA0BE58}"/>
              </a:ext>
            </a:extLst>
          </p:cNvPr>
          <p:cNvSpPr txBox="1"/>
          <p:nvPr/>
        </p:nvSpPr>
        <p:spPr>
          <a:xfrm>
            <a:off x="409074" y="1402199"/>
            <a:ext cx="1684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set up panes:</a:t>
            </a:r>
          </a:p>
          <a:p>
            <a:endParaRPr lang="en-US" dirty="0"/>
          </a:p>
          <a:p>
            <a:r>
              <a:rPr lang="en-US" dirty="0"/>
              <a:t>Tools</a:t>
            </a:r>
          </a:p>
          <a:p>
            <a:r>
              <a:rPr lang="en-US" dirty="0"/>
              <a:t>→Global Options</a:t>
            </a:r>
          </a:p>
          <a:p>
            <a:r>
              <a:rPr lang="en-US" dirty="0"/>
              <a:t>     →Pane Layout</a:t>
            </a:r>
          </a:p>
        </p:txBody>
      </p:sp>
    </p:spTree>
    <p:extLst>
      <p:ext uri="{BB962C8B-B14F-4D97-AF65-F5344CB8AC3E}">
        <p14:creationId xmlns:p14="http://schemas.microsoft.com/office/powerpoint/2010/main" val="52379494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513-D916-442A-B602-82FAB483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655" y="343376"/>
            <a:ext cx="3546689" cy="857400"/>
          </a:xfrm>
        </p:spPr>
        <p:txBody>
          <a:bodyPr/>
          <a:lstStyle/>
          <a:p>
            <a:pPr algn="ctr"/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sz="1800" b="0" dirty="0"/>
              <a:t>Panes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F3BCC-F90F-4C90-811D-F768A786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057" y="1332710"/>
            <a:ext cx="3546689" cy="1291850"/>
          </a:xfrm>
          <a:ln w="25400">
            <a:solidFill>
              <a:srgbClr val="7030A0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Source Editor </a:t>
            </a:r>
          </a:p>
          <a:p>
            <a:pPr marL="457200" lvl="1" indent="0">
              <a:buNone/>
            </a:pPr>
            <a:r>
              <a:rPr lang="en-US" dirty="0"/>
              <a:t>	type code</a:t>
            </a:r>
          </a:p>
          <a:p>
            <a:pPr marL="457200" lvl="1" indent="0">
              <a:buNone/>
            </a:pPr>
            <a:r>
              <a:rPr lang="en-US" dirty="0"/>
              <a:t>	can save as scripts</a:t>
            </a:r>
          </a:p>
          <a:p>
            <a:pPr marL="457200" lvl="1" indent="0">
              <a:buNone/>
            </a:pPr>
            <a:r>
              <a:rPr lang="en-US" dirty="0"/>
              <a:t>		as .R text files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6C03E-17A9-4A05-B544-7EFECA4E2436}"/>
              </a:ext>
            </a:extLst>
          </p:cNvPr>
          <p:cNvSpPr txBox="1"/>
          <p:nvPr/>
        </p:nvSpPr>
        <p:spPr>
          <a:xfrm>
            <a:off x="4475746" y="3599795"/>
            <a:ext cx="354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181818"/>
                </a:solidFill>
                <a:latin typeface="Helvetica Neue"/>
                <a:sym typeface="Helvetica Neue"/>
              </a:rPr>
              <a:t>	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3A0F82A-8387-492D-B5B5-AFF0BD580DCE}"/>
              </a:ext>
            </a:extLst>
          </p:cNvPr>
          <p:cNvSpPr txBox="1">
            <a:spLocks/>
          </p:cNvSpPr>
          <p:nvPr/>
        </p:nvSpPr>
        <p:spPr>
          <a:xfrm>
            <a:off x="5044620" y="3112222"/>
            <a:ext cx="3497799" cy="129185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7200" lvl="1" indent="0">
              <a:buNone/>
            </a:pPr>
            <a:r>
              <a:rPr lang="en-US" dirty="0"/>
              <a:t>Files</a:t>
            </a:r>
          </a:p>
          <a:p>
            <a:pPr marL="457200" lvl="1" indent="0">
              <a:buNone/>
            </a:pPr>
            <a:r>
              <a:rPr lang="en-US" dirty="0"/>
              <a:t>Plots</a:t>
            </a:r>
          </a:p>
          <a:p>
            <a:pPr marL="457200" lvl="1" indent="0">
              <a:buNone/>
            </a:pPr>
            <a:r>
              <a:rPr lang="en-US" dirty="0"/>
              <a:t>Packages</a:t>
            </a:r>
          </a:p>
          <a:p>
            <a:pPr marL="457200" lvl="1" indent="0">
              <a:buNone/>
            </a:pPr>
            <a:r>
              <a:rPr lang="en-US" dirty="0"/>
              <a:t>Help</a:t>
            </a: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149384-5917-428E-9291-8722A8D5409B}"/>
              </a:ext>
            </a:extLst>
          </p:cNvPr>
          <p:cNvSpPr txBox="1">
            <a:spLocks/>
          </p:cNvSpPr>
          <p:nvPr/>
        </p:nvSpPr>
        <p:spPr>
          <a:xfrm>
            <a:off x="5080713" y="1318024"/>
            <a:ext cx="3461707" cy="129185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7200" lvl="1" indent="0">
              <a:buNone/>
            </a:pPr>
            <a:r>
              <a:rPr lang="en-US" dirty="0"/>
              <a:t>Environment/History</a:t>
            </a:r>
          </a:p>
          <a:p>
            <a:pPr marL="457200" lvl="1" indent="0">
              <a:buNone/>
            </a:pPr>
            <a:r>
              <a:rPr lang="en-US" dirty="0"/>
              <a:t>	view objects</a:t>
            </a:r>
          </a:p>
          <a:p>
            <a:pPr marL="457200" lvl="1" indent="0">
              <a:buNone/>
            </a:pPr>
            <a:r>
              <a:rPr lang="en-US" dirty="0"/>
              <a:t>	view command history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61532F-A76B-4FDE-9AB6-94B2A470F24F}"/>
              </a:ext>
            </a:extLst>
          </p:cNvPr>
          <p:cNvSpPr txBox="1">
            <a:spLocks/>
          </p:cNvSpPr>
          <p:nvPr/>
        </p:nvSpPr>
        <p:spPr>
          <a:xfrm>
            <a:off x="929057" y="3112222"/>
            <a:ext cx="3497798" cy="129185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7200" lvl="1" indent="0">
              <a:buNone/>
            </a:pPr>
            <a:r>
              <a:rPr lang="en-US" dirty="0"/>
              <a:t>Console</a:t>
            </a:r>
          </a:p>
          <a:p>
            <a:pPr marL="457200" lvl="1" indent="0">
              <a:buNone/>
            </a:pPr>
            <a:r>
              <a:rPr lang="en-US" dirty="0"/>
              <a:t>	code is evaluated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5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1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18" name="Google Shape;118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851C2F3-F0DF-46B1-9670-0B0EBA35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4.1 Coding Basics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63221" y="1279900"/>
            <a:ext cx="6511208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You can use R as a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the editor or the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You can create new objects with &lt;-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shortcut is Alt + the minus sign. Alt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You create objects with using the assignment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object_name</a:t>
            </a:r>
            <a:r>
              <a:rPr lang="en-US" dirty="0"/>
              <a:t> &lt;- value</a:t>
            </a:r>
          </a:p>
          <a:p>
            <a:pPr marL="0" lv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3187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378244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4.2 What’s in a name?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4" y="1279900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must start with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can only contain letters, numbers, _ and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should be descriptive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RStudio completion facility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first unique characters then TAB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Object name will appear</a:t>
            </a:r>
          </a:p>
          <a:p>
            <a:pPr marL="0" lv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9391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378244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4.3 Calling functions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4" y="1279900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 has many built-in functions that are called like</a:t>
            </a:r>
          </a:p>
          <a:p>
            <a:pPr marL="0" lvl="0" indent="0">
              <a:buNone/>
            </a:pPr>
            <a:r>
              <a:rPr lang="en-US" dirty="0"/>
              <a:t>	this: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 find function type first characters then TAB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Select function using ↑/↓ arrows and TAB once more</a:t>
            </a:r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E7DAE2-AE07-4C20-A32A-B1C89781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10" y="2205552"/>
            <a:ext cx="5686714" cy="7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7834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354</Words>
  <Application>Microsoft Office PowerPoint</Application>
  <PresentationFormat>On-screen Show (16:9)</PresentationFormat>
  <Paragraphs>83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Titillium Web</vt:lpstr>
      <vt:lpstr>R-Ladies Template</vt:lpstr>
      <vt:lpstr>Chapter 4 Workflow: basics Follow along here: https://r4ds.had.co.nz/workflow-basics.html</vt:lpstr>
      <vt:lpstr>Weekly Strategy</vt:lpstr>
      <vt:lpstr>Getting started</vt:lpstr>
      <vt:lpstr>PowerPoint Presentation</vt:lpstr>
      <vt:lpstr>Rstudio Panes</vt:lpstr>
      <vt:lpstr>PowerPoint Presentation</vt:lpstr>
      <vt:lpstr>4.1 Coding Basics</vt:lpstr>
      <vt:lpstr>4.2 What’s in a name?</vt:lpstr>
      <vt:lpstr>4.3 Calling functions</vt:lpstr>
      <vt:lpstr>4.3 Calling functions</vt:lpstr>
      <vt:lpstr>4.3 Calling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Workflow basics</dc:title>
  <dc:creator>Meg Comins</dc:creator>
  <cp:lastModifiedBy>Meg Comins</cp:lastModifiedBy>
  <cp:revision>4</cp:revision>
  <dcterms:modified xsi:type="dcterms:W3CDTF">2020-05-08T22:00:12Z</dcterms:modified>
</cp:coreProperties>
</file>