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5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5802-InfoAnalytic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5802-infoanalytics.github.io/Visualize-Miami-311-Data/" TargetMode="External"/><Relationship Id="rId2" Type="http://schemas.openxmlformats.org/officeDocument/2006/relationships/hyperlink" Target="https://pages.github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thomas-keller.github.io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ages.github.com/" TargetMode="External"/><Relationship Id="rId2" Type="http://schemas.openxmlformats.org/officeDocument/2006/relationships/hyperlink" Target="https://guides.github.com/activities/hello-world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2.le.ac.uk/services/research-data/organise-data/version-contro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8OGpfnq_wY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3DZUwxJG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idyverse/ggplot2/pull/2754" TargetMode="External"/><Relationship Id="rId2" Type="http://schemas.openxmlformats.org/officeDocument/2006/relationships/hyperlink" Target="https://github.com/tidyverse/ggplot2/issues/2393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85A75-DEE0-4DE7-8B61-80CD217B2E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74871-B6ED-4084-B2D0-91D2295C2B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Siana Pietri</a:t>
            </a:r>
          </a:p>
          <a:p>
            <a:r>
              <a:rPr lang="en-US" dirty="0"/>
              <a:t>R-Ladies (Tampa)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468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E1485-88F5-470B-A9FA-78EA6366C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45774"/>
            <a:ext cx="9905998" cy="1478570"/>
          </a:xfrm>
        </p:spPr>
        <p:txBody>
          <a:bodyPr/>
          <a:lstStyle/>
          <a:p>
            <a:r>
              <a:rPr lang="en-US" dirty="0"/>
              <a:t>Interaction - Organizations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A1747-FED1-4174-9BA0-31E723132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321834"/>
            <a:ext cx="9905999" cy="5390392"/>
          </a:xfrm>
        </p:spPr>
        <p:txBody>
          <a:bodyPr>
            <a:normAutofit/>
          </a:bodyPr>
          <a:lstStyle/>
          <a:p>
            <a:r>
              <a:rPr lang="en-US" dirty="0"/>
              <a:t>GitHub users can also form group or organizations that have their own profiles and repositories. </a:t>
            </a:r>
          </a:p>
          <a:p>
            <a:r>
              <a:rPr lang="en-US" dirty="0"/>
              <a:t>This could be used for research, teacher-student interaction, and meetup groups.  </a:t>
            </a:r>
          </a:p>
          <a:p>
            <a:r>
              <a:rPr lang="en-US" dirty="0"/>
              <a:t>To create an organization: </a:t>
            </a:r>
          </a:p>
          <a:p>
            <a:pPr marL="0" indent="0">
              <a:buNone/>
            </a:pPr>
            <a:r>
              <a:rPr lang="en-US" dirty="0"/>
              <a:t>      (1) Go to your profile page</a:t>
            </a:r>
          </a:p>
          <a:p>
            <a:pPr marL="0" indent="0">
              <a:buNone/>
            </a:pPr>
            <a:r>
              <a:rPr lang="en-US" dirty="0"/>
              <a:t>      (2) Under the menu in the right corner select </a:t>
            </a:r>
            <a:r>
              <a:rPr lang="en-US" i="1" dirty="0"/>
              <a:t>“settings” </a:t>
            </a:r>
          </a:p>
          <a:p>
            <a:pPr marL="0" indent="0">
              <a:buNone/>
            </a:pPr>
            <a:r>
              <a:rPr lang="en-US" i="1" dirty="0"/>
              <a:t>      </a:t>
            </a:r>
            <a:r>
              <a:rPr lang="en-US" dirty="0"/>
              <a:t>(3) On the left hand side select “</a:t>
            </a:r>
            <a:r>
              <a:rPr lang="en-US" i="1" dirty="0"/>
              <a:t>organizations</a:t>
            </a:r>
            <a:r>
              <a:rPr lang="en-US" dirty="0"/>
              <a:t>” </a:t>
            </a:r>
          </a:p>
          <a:p>
            <a:pPr marL="0" indent="0">
              <a:buNone/>
            </a:pPr>
            <a:r>
              <a:rPr lang="en-US" dirty="0"/>
              <a:t>      (4) In the right corner select “</a:t>
            </a:r>
            <a:r>
              <a:rPr lang="en-US" i="1" dirty="0"/>
              <a:t>new organization</a:t>
            </a:r>
            <a:r>
              <a:rPr lang="en-US" dirty="0"/>
              <a:t>” </a:t>
            </a:r>
          </a:p>
          <a:p>
            <a:r>
              <a:rPr lang="en-US" dirty="0"/>
              <a:t>Picture 3: </a:t>
            </a:r>
            <a:r>
              <a:rPr lang="en-US" dirty="0">
                <a:hlinkClick r:id="rId2"/>
              </a:rPr>
              <a:t>https://github.com/5802-InfoAnalytics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319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A63A60-BF47-42CC-BAD5-28CA9915AD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1921" y="334424"/>
            <a:ext cx="9748158" cy="6189152"/>
          </a:xfrm>
        </p:spPr>
      </p:pic>
    </p:spTree>
    <p:extLst>
      <p:ext uri="{BB962C8B-B14F-4D97-AF65-F5344CB8AC3E}">
        <p14:creationId xmlns:p14="http://schemas.microsoft.com/office/powerpoint/2010/main" val="835821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83E3D-DB71-4A7C-BBC7-5353FE6C4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Websites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25DD4-CD38-43D4-800B-90B959330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57939"/>
            <a:ext cx="9905999" cy="3899522"/>
          </a:xfrm>
        </p:spPr>
        <p:txBody>
          <a:bodyPr/>
          <a:lstStyle/>
          <a:p>
            <a:r>
              <a:rPr lang="en-US" dirty="0"/>
              <a:t>GitHub Pages: </a:t>
            </a:r>
            <a:r>
              <a:rPr lang="en-US" dirty="0">
                <a:hlinkClick r:id="rId2"/>
              </a:rPr>
              <a:t>https://pages.github.com/</a:t>
            </a:r>
            <a:endParaRPr lang="en-US" dirty="0"/>
          </a:p>
          <a:p>
            <a:pPr lvl="1"/>
            <a:r>
              <a:rPr lang="en-US" dirty="0"/>
              <a:t>The repository name followed by github.io [GitHub Pages] </a:t>
            </a:r>
          </a:p>
          <a:p>
            <a:pPr lvl="1"/>
            <a:r>
              <a:rPr lang="en-US" dirty="0"/>
              <a:t>Website will be https://website_name.github.io/the_page</a:t>
            </a:r>
          </a:p>
          <a:p>
            <a:r>
              <a:rPr lang="en-US" dirty="0"/>
              <a:t>In R you need: </a:t>
            </a:r>
          </a:p>
          <a:p>
            <a:pPr lvl="1"/>
            <a:r>
              <a:rPr lang="en-US" dirty="0"/>
              <a:t>csv file or data file</a:t>
            </a:r>
          </a:p>
          <a:p>
            <a:pPr lvl="1"/>
            <a:r>
              <a:rPr lang="en-US" dirty="0"/>
              <a:t>R markdown file saved as .html (this is done when you knit) </a:t>
            </a:r>
          </a:p>
          <a:p>
            <a:pPr lvl="1"/>
            <a:r>
              <a:rPr lang="en-US" dirty="0"/>
              <a:t>Then upload to GitHub repository </a:t>
            </a:r>
          </a:p>
          <a:p>
            <a:pPr marL="457200" lvl="1" indent="0">
              <a:buNone/>
            </a:pPr>
            <a:r>
              <a:rPr lang="en-US" dirty="0"/>
              <a:t>My Website: </a:t>
            </a:r>
            <a:r>
              <a:rPr lang="en-US" dirty="0">
                <a:hlinkClick r:id="rId3"/>
              </a:rPr>
              <a:t>https://5802-infoanalytics.github.io/Visualize-Miami-311-Data/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9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4FE57-D451-4F00-9BC4-9A4ECE4D6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Packages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87F16-DC02-4E67-9870-1CA645254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Individually load each folder of the package from your R project onto the Git Hub repository dedicated to the R project</a:t>
            </a:r>
          </a:p>
          <a:p>
            <a:r>
              <a:rPr lang="en-US" dirty="0"/>
              <a:t>In the README include the devtools code so others can load the package. </a:t>
            </a:r>
          </a:p>
          <a:p>
            <a:r>
              <a:rPr lang="en-US" dirty="0"/>
              <a:t> Install from GitHub :  devtools::install_github("</a:t>
            </a:r>
            <a:r>
              <a:rPr lang="en-US" dirty="0" err="1"/>
              <a:t>SPietri</a:t>
            </a:r>
            <a:r>
              <a:rPr lang="en-US" dirty="0"/>
              <a:t>/Miami311p")</a:t>
            </a:r>
          </a:p>
          <a:p>
            <a:pPr lvl="1"/>
            <a:r>
              <a:rPr lang="en-US" dirty="0"/>
              <a:t>Include GitHub user name and the repository name</a:t>
            </a:r>
          </a:p>
        </p:txBody>
      </p:sp>
    </p:spTree>
    <p:extLst>
      <p:ext uri="{BB962C8B-B14F-4D97-AF65-F5344CB8AC3E}">
        <p14:creationId xmlns:p14="http://schemas.microsoft.com/office/powerpoint/2010/main" val="785744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5C877-5224-4E51-AFA9-65B732C2F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Features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F135F-7D6E-459C-904D-28E95780E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Blog Sites: </a:t>
            </a:r>
            <a:r>
              <a:rPr lang="en-US" dirty="0">
                <a:hlinkClick r:id="rId2"/>
              </a:rPr>
              <a:t>http://thomas-keller.github.io/</a:t>
            </a:r>
            <a:r>
              <a:rPr lang="en-US" dirty="0"/>
              <a:t>  </a:t>
            </a:r>
          </a:p>
          <a:p>
            <a:r>
              <a:rPr lang="en-US" dirty="0"/>
              <a:t>Project Management Tools</a:t>
            </a:r>
          </a:p>
          <a:p>
            <a:r>
              <a:rPr lang="en-US" dirty="0"/>
              <a:t>Hosts several languages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467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29562-EB66-43CA-8EF7-D5467F0E6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C8E10-8EA7-4D1F-B3B1-C20E96945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[GitHub] </a:t>
            </a:r>
            <a:r>
              <a:rPr lang="en-US" dirty="0">
                <a:hlinkClick r:id="rId2"/>
              </a:rPr>
              <a:t>https://guides.github.com/activities/hello-world/</a:t>
            </a: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[GitHub Pages] </a:t>
            </a:r>
            <a:r>
              <a:rPr lang="en-US" dirty="0">
                <a:hlinkClick r:id="rId3"/>
              </a:rPr>
              <a:t>https://pages.github.com/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[University of Leicester] </a:t>
            </a:r>
            <a:r>
              <a:rPr lang="en-US" dirty="0">
                <a:hlinkClick r:id="rId4"/>
              </a:rPr>
              <a:t>https://www2.le.ac.uk/services/research-data/organise-data/version-control</a:t>
            </a:r>
            <a:r>
              <a:rPr lang="en-US" dirty="0"/>
              <a:t>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774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EE49C-AF3A-4A4D-A4E5-484636E25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5DCA0-E6A6-4951-B5B0-8BDD5A96F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4363348"/>
          </a:xfrm>
        </p:spPr>
        <p:txBody>
          <a:bodyPr/>
          <a:lstStyle/>
          <a:p>
            <a:r>
              <a:rPr lang="en-US" dirty="0"/>
              <a:t>What is GitHub?</a:t>
            </a:r>
          </a:p>
          <a:p>
            <a:r>
              <a:rPr lang="en-US" dirty="0"/>
              <a:t>What is the Value of GitHub?</a:t>
            </a:r>
          </a:p>
          <a:p>
            <a:r>
              <a:rPr lang="en-US" dirty="0"/>
              <a:t>Getting started with GitHub</a:t>
            </a:r>
          </a:p>
          <a:p>
            <a:r>
              <a:rPr lang="en-US" dirty="0"/>
              <a:t>Uploading Code (repositories, commits, pulls, branches)</a:t>
            </a:r>
          </a:p>
          <a:p>
            <a:r>
              <a:rPr lang="en-US" dirty="0"/>
              <a:t>GitHub Interaction </a:t>
            </a:r>
          </a:p>
          <a:p>
            <a:r>
              <a:rPr lang="en-US" dirty="0"/>
              <a:t>Creating Websites</a:t>
            </a:r>
          </a:p>
          <a:p>
            <a:r>
              <a:rPr lang="en-US" dirty="0"/>
              <a:t>Posting your packages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845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DBF5F-E30C-4893-A89F-D15477343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GITHUB?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A766E-12AA-489C-9025-D52A16804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02296"/>
            <a:ext cx="9905999" cy="4810539"/>
          </a:xfrm>
        </p:spPr>
        <p:txBody>
          <a:bodyPr>
            <a:normAutofit/>
          </a:bodyPr>
          <a:lstStyle/>
          <a:p>
            <a:r>
              <a:rPr lang="en-US" dirty="0"/>
              <a:t>GitHub is a, “code hosting platform for version control and collaboration”. [1]</a:t>
            </a:r>
          </a:p>
          <a:p>
            <a:r>
              <a:rPr lang="en-US" dirty="0"/>
              <a:t>GitHub allows users to create groups, post materials, and share data. </a:t>
            </a:r>
          </a:p>
          <a:p>
            <a:pPr lvl="1"/>
            <a:r>
              <a:rPr lang="en-US" dirty="0"/>
              <a:t>Repositories </a:t>
            </a:r>
          </a:p>
          <a:p>
            <a:pPr lvl="1"/>
            <a:r>
              <a:rPr lang="en-US" dirty="0"/>
              <a:t>Data Science Teams and Research Groups</a:t>
            </a:r>
          </a:p>
          <a:p>
            <a:pPr lvl="1"/>
            <a:r>
              <a:rPr lang="en-US" dirty="0"/>
              <a:t>Independence and controls</a:t>
            </a:r>
          </a:p>
          <a:p>
            <a:r>
              <a:rPr lang="en-US" dirty="0"/>
              <a:t>Version control allows GitHub users to add/edit code.</a:t>
            </a:r>
          </a:p>
          <a:p>
            <a:pPr lvl="1"/>
            <a:r>
              <a:rPr lang="en-US" dirty="0"/>
              <a:t>Switching between revisions </a:t>
            </a:r>
          </a:p>
          <a:p>
            <a:pPr lvl="1"/>
            <a:r>
              <a:rPr lang="en-US" dirty="0"/>
              <a:t>Record of changes </a:t>
            </a:r>
          </a:p>
          <a:p>
            <a:pPr lvl="1"/>
            <a:r>
              <a:rPr lang="en-US" dirty="0"/>
              <a:t>Great for groups sharing code [University of Leicester]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910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7EAF9-E17E-446F-B606-8DA581748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Value of GitHub?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664B1-CC9E-4948-ACDA-7229E1FB0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78427"/>
            <a:ext cx="9905999" cy="46946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Version Control</a:t>
            </a:r>
          </a:p>
          <a:p>
            <a:r>
              <a:rPr lang="en-US" dirty="0"/>
              <a:t>Easy Collaboration </a:t>
            </a:r>
          </a:p>
          <a:p>
            <a:r>
              <a:rPr lang="en-US" dirty="0"/>
              <a:t>User Feedback</a:t>
            </a:r>
          </a:p>
          <a:p>
            <a:r>
              <a:rPr lang="en-US" dirty="0"/>
              <a:t>Research Process Transparency</a:t>
            </a:r>
          </a:p>
          <a:p>
            <a:pPr lvl="1"/>
            <a:r>
              <a:rPr lang="en-US" dirty="0"/>
              <a:t>code, notes, replication </a:t>
            </a:r>
          </a:p>
          <a:p>
            <a:r>
              <a:rPr lang="en-US" dirty="0"/>
              <a:t>Move past the “techy” </a:t>
            </a:r>
          </a:p>
          <a:p>
            <a:pPr lvl="1"/>
            <a:r>
              <a:rPr lang="en-US" dirty="0"/>
              <a:t>Blogs</a:t>
            </a:r>
          </a:p>
          <a:p>
            <a:pPr lvl="1"/>
            <a:r>
              <a:rPr lang="en-US" dirty="0"/>
              <a:t>Websites</a:t>
            </a:r>
          </a:p>
          <a:p>
            <a:pPr lvl="1"/>
            <a:r>
              <a:rPr lang="en-US" dirty="0"/>
              <a:t>Technical LinkedIn</a:t>
            </a:r>
          </a:p>
          <a:p>
            <a:pPr lvl="1"/>
            <a:r>
              <a:rPr lang="en-US" dirty="0"/>
              <a:t>R Packages (w/o publication by CRAN)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11F20-1142-4DF6-BEE8-A1A6A0707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26B97-ADE0-465C-9B9F-E7F716BA6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arenBoth"/>
            </a:pPr>
            <a:r>
              <a:rPr lang="en-US" dirty="0"/>
              <a:t>Create an account: </a:t>
            </a:r>
            <a:r>
              <a:rPr lang="en-US" dirty="0">
                <a:hlinkClick r:id="rId2"/>
              </a:rPr>
              <a:t>https://github.com/</a:t>
            </a:r>
            <a:r>
              <a:rPr lang="en-US" dirty="0"/>
              <a:t> </a:t>
            </a:r>
          </a:p>
          <a:p>
            <a:pPr marL="457200" indent="-457200">
              <a:buAutoNum type="arabicParenBoth"/>
            </a:pPr>
            <a:r>
              <a:rPr lang="en-US" dirty="0"/>
              <a:t>Pick a plan (free) </a:t>
            </a:r>
          </a:p>
          <a:p>
            <a:pPr marL="457200" indent="-457200">
              <a:buAutoNum type="arabicParenBoth"/>
            </a:pPr>
            <a:r>
              <a:rPr lang="en-US" dirty="0"/>
              <a:t>Go through the demo </a:t>
            </a:r>
          </a:p>
          <a:p>
            <a:pPr marL="457200" indent="-457200">
              <a:buAutoNum type="arabicParenBoth"/>
            </a:pPr>
            <a:r>
              <a:rPr lang="en-US" dirty="0"/>
              <a:t>Add your code </a:t>
            </a:r>
          </a:p>
          <a:p>
            <a:pPr marL="0" indent="0">
              <a:buNone/>
            </a:pPr>
            <a:r>
              <a:rPr lang="en-US" dirty="0"/>
              <a:t>Video setting up a GitHub account: </a:t>
            </a:r>
            <a:r>
              <a:rPr lang="en-US" dirty="0">
                <a:hlinkClick r:id="rId3"/>
              </a:rPr>
              <a:t>https://www.youtube.com/watch?v=I8OGpfnq_wY</a:t>
            </a:r>
            <a:r>
              <a:rPr lang="en-US" dirty="0"/>
              <a:t> </a:t>
            </a:r>
          </a:p>
          <a:p>
            <a:pPr marL="457200" indent="-457200">
              <a:buAutoNum type="arabicParenBoth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811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5BBE1-AE9C-419F-84E5-0A84469C6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26502"/>
            <a:ext cx="9905998" cy="1478570"/>
          </a:xfrm>
        </p:spPr>
        <p:txBody>
          <a:bodyPr/>
          <a:lstStyle/>
          <a:p>
            <a:r>
              <a:rPr lang="en-US" dirty="0"/>
              <a:t>Uploading Code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870F1-93B4-4BCC-AC4F-49F7D5D0E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0" y="1054498"/>
            <a:ext cx="9905999" cy="565772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Some main elements of GitHub are repositories, branches, and commits. </a:t>
            </a:r>
          </a:p>
          <a:p>
            <a:r>
              <a:rPr lang="en-US" dirty="0"/>
              <a:t>Repositories store everything to do with projects [GitHub]. </a:t>
            </a:r>
          </a:p>
          <a:p>
            <a:pPr lvl="1"/>
            <a:r>
              <a:rPr lang="en-US" dirty="0"/>
              <a:t>Datasets, code, spreadsheets </a:t>
            </a:r>
          </a:p>
          <a:p>
            <a:pPr lvl="1"/>
            <a:r>
              <a:rPr lang="en-US" dirty="0"/>
              <a:t>R packages </a:t>
            </a:r>
          </a:p>
          <a:p>
            <a:pPr lvl="1"/>
            <a:r>
              <a:rPr lang="en-US" dirty="0"/>
              <a:t>README* </a:t>
            </a:r>
          </a:p>
          <a:p>
            <a:r>
              <a:rPr lang="en-US" dirty="0"/>
              <a:t> Branches are part of a repository [GitHub]. </a:t>
            </a:r>
          </a:p>
          <a:p>
            <a:pPr lvl="1"/>
            <a:r>
              <a:rPr lang="en-US" dirty="0"/>
              <a:t>Master</a:t>
            </a:r>
          </a:p>
          <a:p>
            <a:pPr lvl="1"/>
            <a:r>
              <a:rPr lang="en-US" dirty="0"/>
              <a:t>Others for work and practice</a:t>
            </a:r>
          </a:p>
          <a:p>
            <a:pPr lvl="1"/>
            <a:r>
              <a:rPr lang="en-US" dirty="0"/>
              <a:t>Or extra information </a:t>
            </a:r>
          </a:p>
          <a:p>
            <a:r>
              <a:rPr lang="en-US" dirty="0"/>
              <a:t> Commits add new code and or changes to the master branch </a:t>
            </a:r>
          </a:p>
          <a:p>
            <a:r>
              <a:rPr lang="en-US" dirty="0"/>
              <a:t>Video on repositories, branches and commits: </a:t>
            </a:r>
            <a:r>
              <a:rPr lang="en-US" dirty="0">
                <a:hlinkClick r:id="rId2"/>
              </a:rPr>
              <a:t>https://www.youtube.com/watch?v=S3DZUwxJGNg</a:t>
            </a:r>
            <a:r>
              <a:rPr lang="en-US" dirty="0"/>
              <a:t>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693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2C163-77EB-4280-8721-291864804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6213A-3329-4E8B-9483-B11B2EDA2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5395" y="1838670"/>
            <a:ext cx="9905999" cy="4654895"/>
          </a:xfrm>
        </p:spPr>
        <p:txBody>
          <a:bodyPr>
            <a:normAutofit/>
          </a:bodyPr>
          <a:lstStyle/>
          <a:p>
            <a:r>
              <a:rPr lang="en-US" dirty="0"/>
              <a:t>Interaction encompasses pull requests, commenting on others code, and sharing information. </a:t>
            </a:r>
          </a:p>
          <a:p>
            <a:r>
              <a:rPr lang="en-US" dirty="0"/>
              <a:t> Pull Requests state that you are wanting others to comment and change your code or that you are changing others code [GitHub].</a:t>
            </a:r>
          </a:p>
          <a:p>
            <a:r>
              <a:rPr lang="en-US" dirty="0"/>
              <a:t> Within Pull Request others can comment and the originators of code can interact with those who have suggestions or find bugs. </a:t>
            </a:r>
          </a:p>
          <a:p>
            <a:r>
              <a:rPr lang="en-US" dirty="0"/>
              <a:t>Picture 1: </a:t>
            </a:r>
            <a:r>
              <a:rPr lang="en-US" dirty="0">
                <a:hlinkClick r:id="rId2"/>
              </a:rPr>
              <a:t>https://github.com/tidyverse/ggplot2/issues/2393</a:t>
            </a:r>
            <a:r>
              <a:rPr lang="en-US" dirty="0"/>
              <a:t> </a:t>
            </a:r>
          </a:p>
          <a:p>
            <a:r>
              <a:rPr lang="en-US" dirty="0"/>
              <a:t>Picture 2: </a:t>
            </a:r>
            <a:r>
              <a:rPr lang="en-US" dirty="0">
                <a:hlinkClick r:id="rId3"/>
              </a:rPr>
              <a:t>https://github.com/tidyverse/ggplot2/pull/2754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0588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1AEC33-1922-409F-A388-992D0DB96F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428" y="530088"/>
            <a:ext cx="11035143" cy="5552660"/>
          </a:xfrm>
        </p:spPr>
      </p:pic>
    </p:spTree>
    <p:extLst>
      <p:ext uri="{BB962C8B-B14F-4D97-AF65-F5344CB8AC3E}">
        <p14:creationId xmlns:p14="http://schemas.microsoft.com/office/powerpoint/2010/main" val="3729535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B1A33B-CBE8-48D0-87AB-E0119D22B3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3026" y="183318"/>
            <a:ext cx="8344575" cy="6491364"/>
          </a:xfrm>
        </p:spPr>
      </p:pic>
    </p:spTree>
    <p:extLst>
      <p:ext uri="{BB962C8B-B14F-4D97-AF65-F5344CB8AC3E}">
        <p14:creationId xmlns:p14="http://schemas.microsoft.com/office/powerpoint/2010/main" val="22939387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227</TotalTime>
  <Words>698</Words>
  <Application>Microsoft Office PowerPoint</Application>
  <PresentationFormat>Widescreen</PresentationFormat>
  <Paragraphs>87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Tw Cen MT</vt:lpstr>
      <vt:lpstr>Circuit</vt:lpstr>
      <vt:lpstr>GitHub</vt:lpstr>
      <vt:lpstr>Contents: </vt:lpstr>
      <vt:lpstr>WHAT IS GITHUB? </vt:lpstr>
      <vt:lpstr>What is the Value of GitHub? </vt:lpstr>
      <vt:lpstr>Getting started with github</vt:lpstr>
      <vt:lpstr>Uploading Code </vt:lpstr>
      <vt:lpstr>Interaction  </vt:lpstr>
      <vt:lpstr>PowerPoint Presentation</vt:lpstr>
      <vt:lpstr>PowerPoint Presentation</vt:lpstr>
      <vt:lpstr>Interaction - Organizations</vt:lpstr>
      <vt:lpstr>PowerPoint Presentation</vt:lpstr>
      <vt:lpstr>Creating Websites</vt:lpstr>
      <vt:lpstr>Adding Packages </vt:lpstr>
      <vt:lpstr>Additional Features 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</dc:title>
  <dc:creator>siana pietri</dc:creator>
  <cp:lastModifiedBy>siana pietri</cp:lastModifiedBy>
  <cp:revision>27</cp:revision>
  <dcterms:created xsi:type="dcterms:W3CDTF">2018-07-13T15:55:19Z</dcterms:created>
  <dcterms:modified xsi:type="dcterms:W3CDTF">2018-07-14T01:17:39Z</dcterms:modified>
</cp:coreProperties>
</file>