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BBF"/>
    <a:srgbClr val="843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590"/>
  </p:normalViewPr>
  <p:slideViewPr>
    <p:cSldViewPr snapToGrid="0" snapToObjects="1">
      <p:cViewPr>
        <p:scale>
          <a:sx n="60" d="100"/>
          <a:sy n="60" d="100"/>
        </p:scale>
        <p:origin x="2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7B40-7CB7-6B4D-94CF-E4464B443811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53007-C64F-DF4B-9339-F24CA0B4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53007-C64F-DF4B-9339-F24CA0B4A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88843-A889-A64C-BF13-52C8043C38B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476F-15C2-F448-AC82-68214DFF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753178"/>
            <a:ext cx="9144000" cy="7464706"/>
          </a:xfrm>
          <a:prstGeom prst="rect">
            <a:avLst/>
          </a:prstGeom>
          <a:solidFill>
            <a:srgbClr val="843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/>
          <p:cNvSpPr/>
          <p:nvPr/>
        </p:nvSpPr>
        <p:spPr>
          <a:xfrm>
            <a:off x="6002750" y="8470363"/>
            <a:ext cx="3800805" cy="488755"/>
          </a:xfrm>
          <a:prstGeom prst="parallelogram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623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3786"/>
                </a:solidFill>
                <a:latin typeface="Malgun Gothic" charset="0"/>
                <a:ea typeface="Malgun Gothic" charset="0"/>
                <a:cs typeface="Malgun Gothic" charset="0"/>
              </a:rPr>
              <a:t>@</a:t>
            </a:r>
            <a:r>
              <a:rPr lang="en-US" sz="3600" b="1" dirty="0" err="1">
                <a:solidFill>
                  <a:srgbClr val="843786"/>
                </a:solidFill>
                <a:latin typeface="Malgun Gothic" charset="0"/>
                <a:ea typeface="Malgun Gothic" charset="0"/>
                <a:cs typeface="Malgun Gothic" charset="0"/>
              </a:rPr>
              <a:t>WeAreRLadies</a:t>
            </a:r>
            <a:endParaRPr lang="en-US" sz="3600" b="1" dirty="0">
              <a:solidFill>
                <a:srgbClr val="843786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" y="1281577"/>
            <a:ext cx="9143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Malgun Gothic" charset="0"/>
                <a:ea typeface="Malgun Gothic" charset="0"/>
                <a:cs typeface="Malgun Gothic" charset="0"/>
              </a:rPr>
              <a:t>FEATURED CURATOR</a:t>
            </a:r>
          </a:p>
          <a:p>
            <a:pPr algn="ctr"/>
            <a:r>
              <a:rPr lang="en-US" sz="2000" b="1" dirty="0">
                <a:latin typeface="Malgun Gothic" charset="0"/>
                <a:ea typeface="Malgun Gothic" charset="0"/>
                <a:cs typeface="Malgun Gothic" charset="0"/>
              </a:rPr>
              <a:t>(Date Range of Curation)</a:t>
            </a:r>
            <a:endParaRPr lang="en-US" sz="2000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4867484" y="3036880"/>
            <a:ext cx="4508010" cy="59436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24932" y="3120297"/>
            <a:ext cx="39887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Malgun Gothic" charset="0"/>
                <a:ea typeface="Malgun Gothic" charset="0"/>
                <a:cs typeface="Malgun Gothic" charset="0"/>
              </a:rPr>
              <a:t>What they do</a:t>
            </a:r>
            <a:endParaRPr lang="en-US" sz="2600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5018" y="3709929"/>
            <a:ext cx="51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Job Title, Organization, any R-Ladies Affiliations</a:t>
            </a:r>
          </a:p>
        </p:txBody>
      </p:sp>
      <p:sp>
        <p:nvSpPr>
          <p:cNvPr id="22" name="Parallelogram 21"/>
          <p:cNvSpPr/>
          <p:nvPr/>
        </p:nvSpPr>
        <p:spPr>
          <a:xfrm>
            <a:off x="1690148" y="4394585"/>
            <a:ext cx="3812524" cy="53402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01702" y="4440889"/>
            <a:ext cx="1557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Malgun Gothic" charset="0"/>
                <a:ea typeface="Malgun Gothic" charset="0"/>
                <a:cs typeface="Malgun Gothic" charset="0"/>
              </a:rPr>
              <a:t>In        </a:t>
            </a:r>
            <a:endParaRPr lang="en-US" sz="2600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4" y="7712989"/>
            <a:ext cx="1754611" cy="2032368"/>
          </a:xfrm>
          <a:prstGeom prst="rect">
            <a:avLst/>
          </a:prstGeom>
        </p:spPr>
      </p:pic>
      <p:sp>
        <p:nvSpPr>
          <p:cNvPr id="32" name="Parallelogram 31"/>
          <p:cNvSpPr/>
          <p:nvPr/>
        </p:nvSpPr>
        <p:spPr>
          <a:xfrm>
            <a:off x="-231493" y="8481181"/>
            <a:ext cx="3081019" cy="488755"/>
          </a:xfrm>
          <a:prstGeom prst="parallelogram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85" y="7712989"/>
            <a:ext cx="1754611" cy="20323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77" y="7712989"/>
            <a:ext cx="1754611" cy="20323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53724" y="7902423"/>
            <a:ext cx="1710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🌏</a:t>
            </a:r>
          </a:p>
          <a:p>
            <a:pPr algn="ctr"/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Current Location</a:t>
            </a:r>
            <a:endParaRPr lang="en-US" sz="1400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4598" y="7902423"/>
            <a:ext cx="1689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🏃</a:t>
            </a:r>
          </a:p>
          <a:p>
            <a:pPr algn="ctr"/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Hobbies</a:t>
            </a:r>
            <a:r>
              <a:rPr lang="en-US" sz="1050" dirty="0"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&amp;</a:t>
            </a:r>
            <a:r>
              <a:rPr lang="en-US" sz="1050" dirty="0"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Fun</a:t>
            </a:r>
            <a:endParaRPr lang="en-US" sz="1400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3724" y="8647339"/>
            <a:ext cx="16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algun Gothic" charset="0"/>
                <a:ea typeface="Malgun Gothic" charset="0"/>
                <a:cs typeface="Malgun Gothic" charset="0"/>
              </a:rPr>
              <a:t>City, Country</a:t>
            </a:r>
            <a:endParaRPr lang="en-US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4948" y="8647342"/>
            <a:ext cx="168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Malgun Gothic" charset="0"/>
                <a:ea typeface="Malgun Gothic" charset="0"/>
                <a:cs typeface="Malgun Gothic" charset="0"/>
              </a:rPr>
              <a:t>Packagename</a:t>
            </a:r>
            <a:r>
              <a:rPr lang="en-US" b="1" dirty="0">
                <a:latin typeface="Malgun Gothic" charset="0"/>
                <a:ea typeface="Malgun Gothic" charset="0"/>
                <a:cs typeface="Malgun Gothic" charset="0"/>
              </a:rPr>
              <a:t> (e.g. ggplot2)</a:t>
            </a:r>
            <a:endParaRPr lang="en-US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41011" y="8647342"/>
            <a:ext cx="16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Malgun Gothic" charset="0"/>
                <a:ea typeface="Malgun Gothic" charset="0"/>
                <a:cs typeface="Malgun Gothic" charset="0"/>
              </a:rPr>
              <a:t>1-2 Hobbies/ Fun Things</a:t>
            </a:r>
            <a:endParaRPr lang="en-US" sz="1600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5" name="AutoShape 4" descr="mage result for tableau logo"/>
          <p:cNvSpPr>
            <a:spLocks noChangeAspect="1" noChangeArrowheads="1"/>
          </p:cNvSpPr>
          <p:nvPr/>
        </p:nvSpPr>
        <p:spPr bwMode="auto">
          <a:xfrm>
            <a:off x="0" y="3083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79067" y="6371094"/>
            <a:ext cx="36159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FirstName</a:t>
            </a:r>
            <a:endParaRPr lang="en-US" sz="5400" b="1" dirty="0">
              <a:solidFill>
                <a:schemeClr val="bg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@</a:t>
            </a:r>
            <a:r>
              <a:rPr lang="en-US" sz="1500" b="1" dirty="0" err="1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twitterhandle</a:t>
            </a:r>
            <a:r>
              <a:rPr lang="en-US" sz="1500" b="1" dirty="0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/other social media</a:t>
            </a:r>
            <a:endParaRPr lang="en-US" sz="1500" b="1" dirty="0">
              <a:solidFill>
                <a:schemeClr val="bg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0585" y="7881733"/>
            <a:ext cx="1710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📦</a:t>
            </a:r>
          </a:p>
          <a:p>
            <a:pPr algn="ctr"/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Favorite</a:t>
            </a:r>
            <a:r>
              <a:rPr lang="en-US" sz="1200" dirty="0"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Package(s)</a:t>
            </a:r>
            <a:endParaRPr lang="en-US" sz="1400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63" y="7712989"/>
            <a:ext cx="1754611" cy="20323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771210" y="7902420"/>
            <a:ext cx="1710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Malgun Gothic" charset="0"/>
              <a:ea typeface="Malgun Gothic" charset="0"/>
              <a:cs typeface="Malgun Gothic" charset="0"/>
            </a:endParaRPr>
          </a:p>
          <a:p>
            <a:pPr algn="ctr"/>
            <a:endParaRPr lang="en-US" sz="1400" dirty="0">
              <a:latin typeface="Malgun Gothic" charset="0"/>
              <a:ea typeface="Malgun Gothic" charset="0"/>
              <a:cs typeface="Malgun Gothic" charset="0"/>
            </a:endParaRPr>
          </a:p>
          <a:p>
            <a:pPr algn="ctr"/>
            <a:r>
              <a:rPr lang="en-US" sz="1400" dirty="0">
                <a:latin typeface="Malgun Gothic" charset="0"/>
                <a:ea typeface="Malgun Gothic" charset="0"/>
                <a:cs typeface="Malgun Gothic" charset="0"/>
              </a:rPr>
              <a:t>Uses R For</a:t>
            </a:r>
            <a:r>
              <a:rPr lang="is-IS" sz="1400" dirty="0">
                <a:latin typeface="Malgun Gothic" charset="0"/>
                <a:ea typeface="Malgun Gothic" charset="0"/>
                <a:cs typeface="Malgun Gothic" charset="0"/>
              </a:rPr>
              <a:t>…</a:t>
            </a:r>
            <a:endParaRPr lang="en-US" sz="1400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1210" y="8647342"/>
            <a:ext cx="168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algun Gothic" charset="0"/>
                <a:ea typeface="Malgun Gothic" charset="0"/>
                <a:cs typeface="Malgun Gothic" charset="0"/>
              </a:rPr>
              <a:t>#DataViz, #</a:t>
            </a:r>
            <a:r>
              <a:rPr lang="en-US" b="1" dirty="0" err="1">
                <a:latin typeface="Malgun Gothic" charset="0"/>
                <a:ea typeface="Malgun Gothic" charset="0"/>
                <a:cs typeface="Malgun Gothic" charset="0"/>
              </a:rPr>
              <a:t>rstats</a:t>
            </a:r>
            <a:r>
              <a:rPr lang="en-US" b="1" dirty="0">
                <a:latin typeface="Malgun Gothic" charset="0"/>
                <a:ea typeface="Malgun Gothic" charset="0"/>
                <a:cs typeface="Malgun Gothic" charset="0"/>
              </a:rPr>
              <a:t>, other</a:t>
            </a:r>
            <a:endParaRPr lang="en-US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15324" r="6290" b="10263"/>
          <a:stretch/>
        </p:blipFill>
        <p:spPr>
          <a:xfrm>
            <a:off x="4385618" y="7940270"/>
            <a:ext cx="481866" cy="406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16720" r="6290" b="16040"/>
          <a:stretch/>
        </p:blipFill>
        <p:spPr>
          <a:xfrm>
            <a:off x="4385618" y="4407923"/>
            <a:ext cx="693226" cy="52814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835018" y="4956480"/>
            <a:ext cx="515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Current R Projects, Specific R uses (i.e. working with an organization to analyze a specific dataset), If still learning, are they taking a course, reading a book etc.? </a:t>
            </a:r>
          </a:p>
        </p:txBody>
      </p:sp>
      <p:sp>
        <p:nvSpPr>
          <p:cNvPr id="58" name="Parallelogram 57"/>
          <p:cNvSpPr/>
          <p:nvPr/>
        </p:nvSpPr>
        <p:spPr>
          <a:xfrm>
            <a:off x="5178581" y="6408198"/>
            <a:ext cx="4508010" cy="59436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507971" y="6491615"/>
            <a:ext cx="4416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Malgun Gothic" charset="0"/>
                <a:ea typeface="Malgun Gothic" charset="0"/>
                <a:cs typeface="Malgun Gothic" charset="0"/>
              </a:rPr>
              <a:t>One R Learning Goal</a:t>
            </a:r>
            <a:endParaRPr lang="en-US" sz="2600" b="1" dirty="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01702" y="7054107"/>
            <a:ext cx="51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rPr>
              <a:t>One thing/package/etc. they want to learn in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86" y="10300973"/>
            <a:ext cx="1616149" cy="53871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45217" y="3041516"/>
            <a:ext cx="3291840" cy="3291840"/>
          </a:xfrm>
          <a:prstGeom prst="ellipse">
            <a:avLst/>
          </a:prstGeom>
          <a:solidFill>
            <a:srgbClr val="B9BBB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PHOTO HERE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044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114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Malgun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M Simeon</dc:creator>
  <cp:lastModifiedBy>Katherine M Simeon</cp:lastModifiedBy>
  <cp:revision>56</cp:revision>
  <dcterms:created xsi:type="dcterms:W3CDTF">2018-07-15T17:29:09Z</dcterms:created>
  <dcterms:modified xsi:type="dcterms:W3CDTF">2018-07-31T17:53:27Z</dcterms:modified>
</cp:coreProperties>
</file>