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64" r:id="rId5"/>
    <p:sldId id="265" r:id="rId6"/>
    <p:sldId id="259" r:id="rId7"/>
    <p:sldId id="260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730" autoAdjust="0"/>
  </p:normalViewPr>
  <p:slideViewPr>
    <p:cSldViewPr>
      <p:cViewPr varScale="1">
        <p:scale>
          <a:sx n="72" d="100"/>
          <a:sy n="72" d="100"/>
        </p:scale>
        <p:origin x="-27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0DC9-3042-4DD3-A4B8-A67847BE2FE2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CF42B-E277-4932-9C9C-3B15B627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0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C1FC2-FCB2-4339-A277-BAAAECD9850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A076-4860-478C-B1E9-54456C9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747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Choropleth map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map that uses differences in shading, coloring, or the placing of symbols within predefined areas to indicate the average values of a property or quantity in those areas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(google dictionary)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Shiny =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Shiny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 that makes it easy to build interactive web apps straight from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 shiny webpage) </a:t>
            </a: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- Intern at Merck IT Hub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Why I’m here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Merck project = want</a:t>
            </a:r>
            <a:r>
              <a:rPr lang="en-US" baseline="0" dirty="0" smtClean="0"/>
              <a:t> to view global distribution of some data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WHO</a:t>
            </a:r>
            <a:r>
              <a:rPr lang="en-US" baseline="0" dirty="0" smtClean="0"/>
              <a:t> data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Image</a:t>
            </a:r>
            <a:r>
              <a:rPr lang="en-US" baseline="0" dirty="0" smtClean="0"/>
              <a:t> of data from actual WHO website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2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World Health Org data: year, devices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Assume we have final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(Country, Metric)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other </a:t>
            </a:r>
            <a:r>
              <a:rPr lang="en-US" dirty="0" err="1" smtClean="0"/>
              <a:t>locationmode</a:t>
            </a:r>
            <a:r>
              <a:rPr lang="en-US" dirty="0" smtClean="0"/>
              <a:t> options include: "ISO-3", "USA-states“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 =</a:t>
            </a:r>
            <a:r>
              <a:rPr lang="en-US" baseline="0" dirty="0" smtClean="0"/>
              <a:t> international organization for standardization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from </a:t>
            </a:r>
            <a:r>
              <a:rPr lang="en-US" baseline="0" dirty="0" err="1" smtClean="0"/>
              <a:t>plotly</a:t>
            </a:r>
            <a:r>
              <a:rPr lang="en-US" baseline="0" dirty="0" smtClean="0"/>
              <a:t> website: https://plot.ly/r/choropleth-maps/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5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2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by declaring a rendering expression you tell Shiny that it should only be executed when its dependencies change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2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Give live demo,</a:t>
            </a:r>
            <a:r>
              <a:rPr lang="en-US" baseline="0" dirty="0" smtClean="0"/>
              <a:t> </a:t>
            </a:r>
            <a:r>
              <a:rPr lang="en-US" baseline="0" smtClean="0"/>
              <a:t>then questions 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A076-4860-478C-B1E9-54456C9FC0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4B60-FBED-495A-A081-51606477156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0CC4B60-FBED-495A-A081-516064771568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ED442BC-44E3-4AFF-8D27-70A21EA7BCA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file:///C:\Users\YUKAR\Desktop\R%20Presentation\MedicalDevices.csv" TargetMode="External"/><Relationship Id="rId4" Type="http://schemas.openxmlformats.org/officeDocument/2006/relationships/hyperlink" Target="http://apps.who.int/gho/data/node.main.510?lang=e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 Choropleth Maps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Karena Yu, Merck Intern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671972"/>
            <a:ext cx="5943600" cy="1752600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Karena,</a:t>
            </a:r>
            <a:br>
              <a:rPr lang="en-US" sz="8800" dirty="0" smtClean="0"/>
            </a:br>
            <a:r>
              <a:rPr lang="en-US" sz="8800" dirty="0" smtClean="0"/>
              <a:t>R Beginner</a:t>
            </a:r>
            <a:endParaRPr lang="en-US" sz="8800" dirty="0"/>
          </a:p>
        </p:txBody>
      </p:sp>
      <p:sp>
        <p:nvSpPr>
          <p:cNvPr id="6" name="Right Arrow 5"/>
          <p:cNvSpPr/>
          <p:nvPr/>
        </p:nvSpPr>
        <p:spPr>
          <a:xfrm rot="2016252">
            <a:off x="3500658" y="4355866"/>
            <a:ext cx="3810000" cy="858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Peek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848600" cy="509260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" name="Multiply 3"/>
          <p:cNvSpPr/>
          <p:nvPr/>
        </p:nvSpPr>
        <p:spPr>
          <a:xfrm>
            <a:off x="-1333500" y="450801"/>
            <a:ext cx="11734800" cy="7086600"/>
          </a:xfrm>
          <a:prstGeom prst="mathMultiply">
            <a:avLst>
              <a:gd name="adj1" fmla="val 66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Sneak Peek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9528"/>
            <a:ext cx="8580694" cy="273899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15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3276600" y="914400"/>
            <a:ext cx="5638800" cy="609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Medical Devices/Equipment by Country (Link to Data)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200401" y="815008"/>
            <a:ext cx="5711688" cy="55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430600"/>
              </p:ext>
            </p:extLst>
          </p:nvPr>
        </p:nvGraphicFramePr>
        <p:xfrm>
          <a:off x="228600" y="2667000"/>
          <a:ext cx="8686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nary Worksheet" r:id="rId5" imgW="8105879" imgH="2486160" progId="Excel.SheetBinaryMacroEnabled.12">
                  <p:link updateAutomatic="1"/>
                </p:oleObj>
              </mc:Choice>
              <mc:Fallback>
                <p:oleObj name="Binary Worksheet" r:id="rId5" imgW="8105879" imgH="2486160" progId="Excel.SheetBinary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2667000"/>
                        <a:ext cx="8686800" cy="2667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057401" y="2667000"/>
            <a:ext cx="6858000" cy="838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3086100"/>
            <a:ext cx="381001" cy="2247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6178" y="1659736"/>
            <a:ext cx="1841223" cy="1442760"/>
            <a:chOff x="216178" y="1659736"/>
            <a:chExt cx="1841223" cy="1442760"/>
          </a:xfrm>
        </p:grpSpPr>
        <p:sp>
          <p:nvSpPr>
            <p:cNvPr id="16" name="Right Arrow 15"/>
            <p:cNvSpPr/>
            <p:nvPr/>
          </p:nvSpPr>
          <p:spPr>
            <a:xfrm rot="16200000">
              <a:off x="471281" y="2496623"/>
              <a:ext cx="930966" cy="28078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6178" y="1659736"/>
              <a:ext cx="18412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5"/>
                  </a:solidFill>
                </a:rPr>
                <a:t>devices_df</a:t>
              </a:r>
              <a:endParaRPr lang="en-US" sz="28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6178" y="3505201"/>
            <a:ext cx="8787844" cy="2202625"/>
            <a:chOff x="216178" y="3505201"/>
            <a:chExt cx="8787844" cy="22026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78" y="3707297"/>
              <a:ext cx="8787844" cy="200052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22" name="Right Arrow 21"/>
            <p:cNvSpPr/>
            <p:nvPr/>
          </p:nvSpPr>
          <p:spPr>
            <a:xfrm rot="5400000">
              <a:off x="6346549" y="3597553"/>
              <a:ext cx="465483" cy="28078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34927" y="5619498"/>
            <a:ext cx="920611" cy="1062754"/>
            <a:chOff x="485567" y="2791621"/>
            <a:chExt cx="920611" cy="1062754"/>
          </a:xfrm>
        </p:grpSpPr>
        <p:sp>
          <p:nvSpPr>
            <p:cNvPr id="20" name="Right Arrow 19"/>
            <p:cNvSpPr/>
            <p:nvPr/>
          </p:nvSpPr>
          <p:spPr>
            <a:xfrm rot="5400000">
              <a:off x="649283" y="2925045"/>
              <a:ext cx="561293" cy="294446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5567" y="3331155"/>
              <a:ext cx="9206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5"/>
                  </a:solidFill>
                </a:rPr>
                <a:t>titles</a:t>
              </a:r>
              <a:endParaRPr lang="en-US" sz="28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Choropleth map function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706801" cy="4887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02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with R Shiny - 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26"/>
          <a:stretch/>
        </p:blipFill>
        <p:spPr>
          <a:xfrm>
            <a:off x="609600" y="1752600"/>
            <a:ext cx="7109243" cy="35780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2955139" y="4114801"/>
            <a:ext cx="4867955" cy="2400560"/>
            <a:chOff x="2955139" y="4114801"/>
            <a:chExt cx="4867955" cy="24005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139" y="4648200"/>
              <a:ext cx="4867955" cy="186716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8" name="Right Arrow 7"/>
            <p:cNvSpPr/>
            <p:nvPr/>
          </p:nvSpPr>
          <p:spPr>
            <a:xfrm rot="5400000">
              <a:off x="4882709" y="4185091"/>
              <a:ext cx="407584" cy="2670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09883" y="2653294"/>
            <a:ext cx="1544175" cy="1135774"/>
            <a:chOff x="5609883" y="2653294"/>
            <a:chExt cx="1544175" cy="1135774"/>
          </a:xfrm>
        </p:grpSpPr>
        <p:sp>
          <p:nvSpPr>
            <p:cNvPr id="7" name="Right Arrow 6"/>
            <p:cNvSpPr/>
            <p:nvPr/>
          </p:nvSpPr>
          <p:spPr>
            <a:xfrm rot="18702814">
              <a:off x="5331170" y="3252614"/>
              <a:ext cx="815167" cy="257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162" y="2653294"/>
              <a:ext cx="1047896" cy="67636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728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with R Shiny -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09599" y="1752600"/>
            <a:ext cx="7109243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71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>
  <element uid="9920fcc9-9f43-4d43-9e3e-b98a219cfd55" value=""/>
</sisl>
</file>

<file path=customXml/itemProps1.xml><?xml version="1.0" encoding="utf-8"?>
<ds:datastoreItem xmlns:ds="http://schemas.openxmlformats.org/officeDocument/2006/customXml" ds:itemID="{5BD27A98-E95F-4B85-8030-1E1E8707EDF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1215</TotalTime>
  <Words>197</Words>
  <Application>Microsoft Office PowerPoint</Application>
  <PresentationFormat>On-screen Show (4:3)</PresentationFormat>
  <Paragraphs>36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Thatch</vt:lpstr>
      <vt:lpstr>C:\Users\YUKAR\Desktop\R Presentation\MedicalDevices.csv</vt:lpstr>
      <vt:lpstr>Interactive Choropleth Maps</vt:lpstr>
      <vt:lpstr>Karena, R Beginner</vt:lpstr>
      <vt:lpstr>Sneak Peek </vt:lpstr>
      <vt:lpstr>Real Sneak Peek</vt:lpstr>
      <vt:lpstr>WHO Data</vt:lpstr>
      <vt:lpstr>Choropleth map function</vt:lpstr>
      <vt:lpstr>Combine with R Shiny - UI</vt:lpstr>
      <vt:lpstr>Combine with R Shiny - Server</vt:lpstr>
      <vt:lpstr>Questions?</vt:lpstr>
    </vt:vector>
  </TitlesOfParts>
  <Company>Merck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Choropleth Maps</dc:title>
  <dc:creator>Merck &amp; Co., Inc.</dc:creator>
  <cp:lastModifiedBy>Merck &amp; Co., Inc.</cp:lastModifiedBy>
  <cp:revision>27</cp:revision>
  <dcterms:created xsi:type="dcterms:W3CDTF">2018-07-25T18:11:01Z</dcterms:created>
  <dcterms:modified xsi:type="dcterms:W3CDTF">2018-07-26T14:26:10Z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9009c64a-9c3b-46e4-9325-07a321f671b4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4" name="bjDocumentLabelXML-0">
    <vt:lpwstr>nternal/label"&gt;&lt;element uid="9920fcc9-9f43-4d43-9e3e-b98a219cfd55" value="" /&gt;&lt;/sisl&gt;</vt:lpwstr>
  </property>
  <property fmtid="{D5CDD505-2E9C-101B-9397-08002B2CF9AE}" pid="5" name="bjDocumentSecurityLabel">
    <vt:lpwstr>Not Classified</vt:lpwstr>
  </property>
  <property fmtid="{D5CDD505-2E9C-101B-9397-08002B2CF9AE}" pid="6" name="bjSaver">
    <vt:lpwstr>N9cPB/uXPjZXdM/J8oaPVQgMp8PTM41M</vt:lpwstr>
  </property>
  <property fmtid="{D5CDD505-2E9C-101B-9397-08002B2CF9AE}" pid="7" name="_AdHocReviewCycleID">
    <vt:i4>2053124470</vt:i4>
  </property>
  <property fmtid="{D5CDD505-2E9C-101B-9397-08002B2CF9AE}" pid="8" name="_NewReviewCycle">
    <vt:lpwstr/>
  </property>
  <property fmtid="{D5CDD505-2E9C-101B-9397-08002B2CF9AE}" pid="9" name="_EmailSubject">
    <vt:lpwstr>Lightning Talk Slides </vt:lpwstr>
  </property>
  <property fmtid="{D5CDD505-2E9C-101B-9397-08002B2CF9AE}" pid="10" name="_AuthorEmail">
    <vt:lpwstr>karena.yu@merck.com</vt:lpwstr>
  </property>
  <property fmtid="{D5CDD505-2E9C-101B-9397-08002B2CF9AE}" pid="11" name="_AuthorEmailDisplayName">
    <vt:lpwstr>Yu, Karena Sarah</vt:lpwstr>
  </property>
</Properties>
</file>