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Titillium Web"/>
      <p:regular r:id="rId7"/>
      <p:bold r:id="rId8"/>
      <p:italic r:id="rId9"/>
      <p:boldItalic r:id="rId10"/>
    </p:embeddedFont>
    <p:embeddedFont>
      <p:font typeface="Helvetica Neue"/>
      <p:regular r:id="rId11"/>
      <p:bold r:id="rId12"/>
      <p:italic r:id="rId13"/>
      <p:boldItalic r:id="rId14"/>
    </p:embeddedFont>
    <p:embeddedFont>
      <p:font typeface="Gill Sans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33">
          <p15:clr>
            <a:srgbClr val="9AA0A6"/>
          </p15:clr>
        </p15:guide>
        <p15:guide id="4" pos="521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433"/>
        <p:guide pos="521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regular.fntdata"/><Relationship Id="rId10" Type="http://schemas.openxmlformats.org/officeDocument/2006/relationships/font" Target="fonts/TitilliumWeb-boldItalic.fntdata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TitilliumWeb-italic.fntdata"/><Relationship Id="rId15" Type="http://schemas.openxmlformats.org/officeDocument/2006/relationships/font" Target="fonts/GillSans-regular.fntdata"/><Relationship Id="rId14" Type="http://schemas.openxmlformats.org/officeDocument/2006/relationships/font" Target="fonts/HelveticaNeue-boldItalic.fntdata"/><Relationship Id="rId16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TitilliumWeb-regular.fntdata"/><Relationship Id="rId8" Type="http://schemas.openxmlformats.org/officeDocument/2006/relationships/font" Target="fonts/TitilliumWe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-Ladies_Logo.002.jpeg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93951" y="302923"/>
            <a:ext cx="1509665" cy="113225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Font typeface="Helvetica Neue"/>
              <a:buNone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9pPr>
          </a:lstStyle>
          <a:p/>
        </p:txBody>
      </p:sp>
      <p:sp>
        <p:nvSpPr>
          <p:cNvPr id="17" name="Google Shape;17;p2"/>
          <p:cNvSpPr/>
          <p:nvPr/>
        </p:nvSpPr>
        <p:spPr>
          <a:xfrm rot="5400000">
            <a:off x="4515850" y="-4543966"/>
            <a:ext cx="92100" cy="91671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6280527" y="1119758"/>
            <a:ext cx="268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238A"/>
              </a:buClr>
              <a:buSzPts val="3500"/>
              <a:buFont typeface="Gill Sans"/>
              <a:buNone/>
            </a:pPr>
            <a:r>
              <a:rPr b="1" i="0" lang="en-GB" sz="2200" u="none" cap="none" strike="noStrike">
                <a:solidFill>
                  <a:srgbClr val="90238A"/>
                </a:solidFill>
                <a:latin typeface="Gill Sans"/>
                <a:ea typeface="Gill Sans"/>
                <a:cs typeface="Gill Sans"/>
                <a:sym typeface="Gill Sans"/>
              </a:rPr>
              <a:t>Amsterdam</a:t>
            </a:r>
            <a:endParaRPr sz="2200"/>
          </a:p>
        </p:txBody>
      </p:sp>
      <p:pic>
        <p:nvPicPr>
          <p:cNvPr id="19" name="Google Shape;1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0525" y="302910"/>
            <a:ext cx="826675" cy="82669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/>
          <p:nvPr/>
        </p:nvSpPr>
        <p:spPr>
          <a:xfrm>
            <a:off x="7865575" y="3957169"/>
            <a:ext cx="1332600" cy="118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 rot="5400000">
            <a:off x="4517375" y="506193"/>
            <a:ext cx="109200" cy="92307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 rot="5400000">
            <a:off x="4517375" y="506193"/>
            <a:ext cx="109200" cy="92307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 rot="5400000">
            <a:off x="4518100" y="-4575657"/>
            <a:ext cx="109200" cy="92307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color">
  <p:cSld name="TITLE_ONLY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9pPr>
          </a:lstStyle>
          <a:p/>
        </p:txBody>
      </p:sp>
      <p:sp>
        <p:nvSpPr>
          <p:cNvPr id="124" name="Google Shape;124;p11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" name="Google Shape;125;p11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126" name="Google Shape;12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535445" cy="5354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11"/>
          <p:cNvGrpSpPr/>
          <p:nvPr/>
        </p:nvGrpSpPr>
        <p:grpSpPr>
          <a:xfrm>
            <a:off x="240675" y="4536962"/>
            <a:ext cx="2391900" cy="504900"/>
            <a:chOff x="240675" y="6049283"/>
            <a:chExt cx="2391900" cy="673200"/>
          </a:xfrm>
        </p:grpSpPr>
        <p:pic>
          <p:nvPicPr>
            <p:cNvPr id="128" name="Google Shape;128;p11"/>
            <p:cNvPicPr preferRelativeResize="0"/>
            <p:nvPr/>
          </p:nvPicPr>
          <p:blipFill>
            <a:blip r:embed="rId3">
              <a:alphaModFix amt="44000"/>
            </a:blip>
            <a:stretch>
              <a:fillRect/>
            </a:stretch>
          </p:blipFill>
          <p:spPr>
            <a:xfrm>
              <a:off x="435125" y="6125476"/>
              <a:ext cx="291225" cy="304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11"/>
            <p:cNvSpPr txBox="1"/>
            <p:nvPr/>
          </p:nvSpPr>
          <p:spPr>
            <a:xfrm>
              <a:off x="240675" y="6049283"/>
              <a:ext cx="2391900" cy="67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600">
                  <a:solidFill>
                    <a:srgbClr val="562457"/>
                  </a:solidFill>
                </a:rPr>
                <a:t>       </a:t>
              </a:r>
              <a:r>
                <a:rPr lang="en-GB" sz="1600">
                  <a:solidFill>
                    <a:srgbClr val="562457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@RLadiesAMS</a:t>
              </a:r>
              <a:endParaRPr sz="1600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600">
                  <a:solidFill>
                    <a:srgbClr val="562457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#RLadies #rstats</a:t>
              </a:r>
              <a:endParaRPr sz="1600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30" name="Google Shape;130;p11"/>
          <p:cNvSpPr/>
          <p:nvPr/>
        </p:nvSpPr>
        <p:spPr>
          <a:xfrm rot="5400000">
            <a:off x="4515850" y="-4543966"/>
            <a:ext cx="92100" cy="91671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1"/>
          <p:cNvSpPr/>
          <p:nvPr/>
        </p:nvSpPr>
        <p:spPr>
          <a:xfrm>
            <a:off x="7865575" y="3957169"/>
            <a:ext cx="1332600" cy="118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1"/>
          <p:cNvSpPr/>
          <p:nvPr/>
        </p:nvSpPr>
        <p:spPr>
          <a:xfrm rot="5400000">
            <a:off x="4517375" y="506193"/>
            <a:ext cx="109200" cy="92307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1"/>
          <p:cNvSpPr/>
          <p:nvPr/>
        </p:nvSpPr>
        <p:spPr>
          <a:xfrm rot="5400000">
            <a:off x="4517375" y="506193"/>
            <a:ext cx="109200" cy="92307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"/>
          <p:cNvSpPr/>
          <p:nvPr/>
        </p:nvSpPr>
        <p:spPr>
          <a:xfrm rot="5400000">
            <a:off x="4518100" y="-4575657"/>
            <a:ext cx="109200" cy="92307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half">
  <p:cSld name="TITLE_ONLY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9pPr>
          </a:lstStyle>
          <a:p/>
        </p:txBody>
      </p:sp>
      <p:pic>
        <p:nvPicPr>
          <p:cNvPr descr="download (1).png" id="137" name="Google Shape;13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367705" cy="3677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12"/>
          <p:cNvGrpSpPr/>
          <p:nvPr/>
        </p:nvGrpSpPr>
        <p:grpSpPr>
          <a:xfrm>
            <a:off x="240675" y="4536962"/>
            <a:ext cx="2391900" cy="504900"/>
            <a:chOff x="240675" y="6049283"/>
            <a:chExt cx="2391900" cy="673200"/>
          </a:xfrm>
        </p:grpSpPr>
        <p:pic>
          <p:nvPicPr>
            <p:cNvPr id="139" name="Google Shape;139;p12"/>
            <p:cNvPicPr preferRelativeResize="0"/>
            <p:nvPr/>
          </p:nvPicPr>
          <p:blipFill>
            <a:blip r:embed="rId3">
              <a:alphaModFix amt="44000"/>
            </a:blip>
            <a:stretch>
              <a:fillRect/>
            </a:stretch>
          </p:blipFill>
          <p:spPr>
            <a:xfrm>
              <a:off x="435125" y="6125476"/>
              <a:ext cx="291225" cy="304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12"/>
            <p:cNvSpPr txBox="1"/>
            <p:nvPr/>
          </p:nvSpPr>
          <p:spPr>
            <a:xfrm>
              <a:off x="240675" y="6049283"/>
              <a:ext cx="2391900" cy="67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600">
                  <a:solidFill>
                    <a:srgbClr val="562457"/>
                  </a:solidFill>
                </a:rPr>
                <a:t>       </a:t>
              </a:r>
              <a:r>
                <a:rPr lang="en-GB" sz="1600">
                  <a:solidFill>
                    <a:srgbClr val="562457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@RLadiesAMS</a:t>
              </a:r>
              <a:endParaRPr sz="1600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600">
                  <a:solidFill>
                    <a:srgbClr val="562457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#RLadies #rstats</a:t>
              </a:r>
              <a:endParaRPr sz="1600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41" name="Google Shape;141;p12"/>
          <p:cNvSpPr/>
          <p:nvPr/>
        </p:nvSpPr>
        <p:spPr>
          <a:xfrm rot="5400000">
            <a:off x="4515850" y="-4543966"/>
            <a:ext cx="92100" cy="91671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2"/>
          <p:cNvSpPr/>
          <p:nvPr/>
        </p:nvSpPr>
        <p:spPr>
          <a:xfrm>
            <a:off x="7865575" y="3957169"/>
            <a:ext cx="1332600" cy="118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2"/>
          <p:cNvSpPr/>
          <p:nvPr/>
        </p:nvSpPr>
        <p:spPr>
          <a:xfrm rot="5400000">
            <a:off x="4517375" y="506193"/>
            <a:ext cx="109200" cy="92307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2"/>
          <p:cNvSpPr/>
          <p:nvPr/>
        </p:nvSpPr>
        <p:spPr>
          <a:xfrm rot="5400000">
            <a:off x="4517375" y="506193"/>
            <a:ext cx="109200" cy="92307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"/>
          <p:cNvSpPr/>
          <p:nvPr/>
        </p:nvSpPr>
        <p:spPr>
          <a:xfrm rot="5400000">
            <a:off x="4518100" y="-4575657"/>
            <a:ext cx="109200" cy="92307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TITLE_ONLY_1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wnload (1).png" id="147" name="Google Shape;14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367705" cy="3677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13"/>
          <p:cNvGrpSpPr/>
          <p:nvPr/>
        </p:nvGrpSpPr>
        <p:grpSpPr>
          <a:xfrm>
            <a:off x="240675" y="4536962"/>
            <a:ext cx="2391900" cy="504900"/>
            <a:chOff x="240675" y="6049283"/>
            <a:chExt cx="2391900" cy="673200"/>
          </a:xfrm>
        </p:grpSpPr>
        <p:pic>
          <p:nvPicPr>
            <p:cNvPr id="149" name="Google Shape;149;p13"/>
            <p:cNvPicPr preferRelativeResize="0"/>
            <p:nvPr/>
          </p:nvPicPr>
          <p:blipFill>
            <a:blip r:embed="rId3">
              <a:alphaModFix amt="44000"/>
            </a:blip>
            <a:stretch>
              <a:fillRect/>
            </a:stretch>
          </p:blipFill>
          <p:spPr>
            <a:xfrm>
              <a:off x="435125" y="6125476"/>
              <a:ext cx="291225" cy="304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13"/>
            <p:cNvSpPr txBox="1"/>
            <p:nvPr/>
          </p:nvSpPr>
          <p:spPr>
            <a:xfrm>
              <a:off x="240675" y="6049283"/>
              <a:ext cx="2391900" cy="67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600">
                  <a:solidFill>
                    <a:srgbClr val="562457"/>
                  </a:solidFill>
                </a:rPr>
                <a:t>       </a:t>
              </a:r>
              <a:r>
                <a:rPr lang="en-GB" sz="1600">
                  <a:solidFill>
                    <a:srgbClr val="562457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@RLadiesAMS</a:t>
              </a:r>
              <a:endParaRPr sz="1600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600">
                  <a:solidFill>
                    <a:srgbClr val="562457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#RLadies #rstats</a:t>
              </a:r>
              <a:endParaRPr sz="1600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51" name="Google Shape;151;p13"/>
          <p:cNvSpPr/>
          <p:nvPr/>
        </p:nvSpPr>
        <p:spPr>
          <a:xfrm rot="5400000">
            <a:off x="4515850" y="-4543966"/>
            <a:ext cx="92100" cy="91671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"/>
          <p:cNvSpPr/>
          <p:nvPr/>
        </p:nvSpPr>
        <p:spPr>
          <a:xfrm>
            <a:off x="7865575" y="3957169"/>
            <a:ext cx="1332600" cy="118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"/>
          <p:cNvSpPr/>
          <p:nvPr/>
        </p:nvSpPr>
        <p:spPr>
          <a:xfrm rot="5400000">
            <a:off x="4517375" y="506193"/>
            <a:ext cx="109200" cy="92307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"/>
          <p:cNvSpPr/>
          <p:nvPr/>
        </p:nvSpPr>
        <p:spPr>
          <a:xfrm rot="5400000">
            <a:off x="4517375" y="506193"/>
            <a:ext cx="109200" cy="92307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"/>
          <p:cNvSpPr/>
          <p:nvPr/>
        </p:nvSpPr>
        <p:spPr>
          <a:xfrm rot="5400000">
            <a:off x="4518100" y="-4575657"/>
            <a:ext cx="109200" cy="92307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/>
          <p:nvPr>
            <p:ph idx="1" type="body"/>
          </p:nvPr>
        </p:nvSpPr>
        <p:spPr>
          <a:xfrm>
            <a:off x="633300" y="4285675"/>
            <a:ext cx="80535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pic>
        <p:nvPicPr>
          <p:cNvPr descr="download (1).png" id="158" name="Google Shape;1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367705" cy="3677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p14"/>
          <p:cNvGrpSpPr/>
          <p:nvPr/>
        </p:nvGrpSpPr>
        <p:grpSpPr>
          <a:xfrm>
            <a:off x="240675" y="4536962"/>
            <a:ext cx="2391900" cy="504900"/>
            <a:chOff x="240675" y="6049283"/>
            <a:chExt cx="2391900" cy="673200"/>
          </a:xfrm>
        </p:grpSpPr>
        <p:pic>
          <p:nvPicPr>
            <p:cNvPr id="160" name="Google Shape;160;p14"/>
            <p:cNvPicPr preferRelativeResize="0"/>
            <p:nvPr/>
          </p:nvPicPr>
          <p:blipFill>
            <a:blip r:embed="rId3">
              <a:alphaModFix amt="44000"/>
            </a:blip>
            <a:stretch>
              <a:fillRect/>
            </a:stretch>
          </p:blipFill>
          <p:spPr>
            <a:xfrm>
              <a:off x="435125" y="6125476"/>
              <a:ext cx="291225" cy="304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14"/>
            <p:cNvSpPr txBox="1"/>
            <p:nvPr/>
          </p:nvSpPr>
          <p:spPr>
            <a:xfrm>
              <a:off x="240675" y="6049283"/>
              <a:ext cx="2391900" cy="67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600">
                  <a:solidFill>
                    <a:srgbClr val="562457"/>
                  </a:solidFill>
                </a:rPr>
                <a:t>       </a:t>
              </a:r>
              <a:r>
                <a:rPr lang="en-GB" sz="1600">
                  <a:solidFill>
                    <a:srgbClr val="562457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@RLadiesAMS</a:t>
              </a:r>
              <a:endParaRPr sz="1600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600">
                  <a:solidFill>
                    <a:srgbClr val="562457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#RLadies #rstats</a:t>
              </a:r>
              <a:endParaRPr sz="1600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62" name="Google Shape;162;p14"/>
          <p:cNvSpPr/>
          <p:nvPr/>
        </p:nvSpPr>
        <p:spPr>
          <a:xfrm rot="5400000">
            <a:off x="4515850" y="-4543966"/>
            <a:ext cx="92100" cy="91671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7865575" y="3957169"/>
            <a:ext cx="1332600" cy="118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"/>
          <p:cNvSpPr/>
          <p:nvPr/>
        </p:nvSpPr>
        <p:spPr>
          <a:xfrm rot="5400000">
            <a:off x="4517375" y="506193"/>
            <a:ext cx="109200" cy="92307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"/>
          <p:cNvSpPr/>
          <p:nvPr/>
        </p:nvSpPr>
        <p:spPr>
          <a:xfrm rot="5400000">
            <a:off x="4517375" y="506193"/>
            <a:ext cx="109200" cy="92307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"/>
          <p:cNvSpPr/>
          <p:nvPr/>
        </p:nvSpPr>
        <p:spPr>
          <a:xfrm rot="5400000">
            <a:off x="4518100" y="-4575657"/>
            <a:ext cx="109200" cy="92307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wnload (1).png" id="168" name="Google Shape;16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367705" cy="3677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15"/>
          <p:cNvGrpSpPr/>
          <p:nvPr/>
        </p:nvGrpSpPr>
        <p:grpSpPr>
          <a:xfrm>
            <a:off x="240675" y="4536962"/>
            <a:ext cx="2391900" cy="504900"/>
            <a:chOff x="240675" y="6049283"/>
            <a:chExt cx="2391900" cy="673200"/>
          </a:xfrm>
        </p:grpSpPr>
        <p:pic>
          <p:nvPicPr>
            <p:cNvPr id="170" name="Google Shape;170;p15"/>
            <p:cNvPicPr preferRelativeResize="0"/>
            <p:nvPr/>
          </p:nvPicPr>
          <p:blipFill>
            <a:blip r:embed="rId3">
              <a:alphaModFix amt="44000"/>
            </a:blip>
            <a:stretch>
              <a:fillRect/>
            </a:stretch>
          </p:blipFill>
          <p:spPr>
            <a:xfrm>
              <a:off x="435125" y="6125476"/>
              <a:ext cx="291225" cy="304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15"/>
            <p:cNvSpPr txBox="1"/>
            <p:nvPr/>
          </p:nvSpPr>
          <p:spPr>
            <a:xfrm>
              <a:off x="240675" y="6049283"/>
              <a:ext cx="2391900" cy="67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600">
                  <a:solidFill>
                    <a:srgbClr val="562457"/>
                  </a:solidFill>
                </a:rPr>
                <a:t>       </a:t>
              </a:r>
              <a:r>
                <a:rPr lang="en-GB" sz="1600">
                  <a:solidFill>
                    <a:srgbClr val="562457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@RLadiesAMS</a:t>
              </a:r>
              <a:endParaRPr sz="1600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600">
                  <a:solidFill>
                    <a:srgbClr val="562457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#RLadies #rstats</a:t>
              </a:r>
              <a:endParaRPr sz="1600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72" name="Google Shape;172;p15"/>
          <p:cNvSpPr/>
          <p:nvPr/>
        </p:nvSpPr>
        <p:spPr>
          <a:xfrm rot="5400000">
            <a:off x="4517375" y="506193"/>
            <a:ext cx="109200" cy="92307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"/>
          <p:cNvSpPr/>
          <p:nvPr/>
        </p:nvSpPr>
        <p:spPr>
          <a:xfrm rot="5400000">
            <a:off x="4518100" y="-4575657"/>
            <a:ext cx="109200" cy="92307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">
  <p:cSld name="BLANK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176" name="Google Shape;17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535445" cy="5354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" name="Google Shape;177;p16"/>
          <p:cNvGrpSpPr/>
          <p:nvPr/>
        </p:nvGrpSpPr>
        <p:grpSpPr>
          <a:xfrm>
            <a:off x="240675" y="4536962"/>
            <a:ext cx="2391900" cy="504900"/>
            <a:chOff x="240675" y="6049283"/>
            <a:chExt cx="2391900" cy="673200"/>
          </a:xfrm>
        </p:grpSpPr>
        <p:pic>
          <p:nvPicPr>
            <p:cNvPr id="178" name="Google Shape;178;p16"/>
            <p:cNvPicPr preferRelativeResize="0"/>
            <p:nvPr/>
          </p:nvPicPr>
          <p:blipFill>
            <a:blip r:embed="rId3">
              <a:alphaModFix amt="44000"/>
            </a:blip>
            <a:stretch>
              <a:fillRect/>
            </a:stretch>
          </p:blipFill>
          <p:spPr>
            <a:xfrm>
              <a:off x="435125" y="6125476"/>
              <a:ext cx="291225" cy="304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16"/>
            <p:cNvSpPr txBox="1"/>
            <p:nvPr/>
          </p:nvSpPr>
          <p:spPr>
            <a:xfrm>
              <a:off x="240675" y="6049283"/>
              <a:ext cx="2391900" cy="67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600">
                  <a:solidFill>
                    <a:srgbClr val="562457"/>
                  </a:solidFill>
                </a:rPr>
                <a:t>       </a:t>
              </a:r>
              <a:r>
                <a:rPr lang="en-GB" sz="1600">
                  <a:solidFill>
                    <a:srgbClr val="562457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@RLadiesAMS</a:t>
              </a:r>
              <a:endParaRPr sz="1600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600">
                  <a:solidFill>
                    <a:srgbClr val="562457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#RLadies #rstats</a:t>
              </a:r>
              <a:endParaRPr sz="1600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80" name="Google Shape;180;p16"/>
          <p:cNvSpPr/>
          <p:nvPr/>
        </p:nvSpPr>
        <p:spPr>
          <a:xfrm rot="5400000">
            <a:off x="4515850" y="-4543966"/>
            <a:ext cx="92100" cy="91671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7865575" y="3957169"/>
            <a:ext cx="1332600" cy="118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 rot="5400000">
            <a:off x="4517375" y="506193"/>
            <a:ext cx="109200" cy="92307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 rot="5400000">
            <a:off x="4517375" y="506193"/>
            <a:ext cx="109200" cy="92307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 rot="5400000">
            <a:off x="4518100" y="-4575657"/>
            <a:ext cx="109200" cy="92307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7" name="Google Shape;1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8" name="Google Shape;1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9" name="Google Shape;189;p17"/>
          <p:cNvSpPr/>
          <p:nvPr/>
        </p:nvSpPr>
        <p:spPr>
          <a:xfrm rot="5400000">
            <a:off x="4518100" y="-4575657"/>
            <a:ext cx="109200" cy="9230700"/>
          </a:xfrm>
          <a:prstGeom prst="rect">
            <a:avLst/>
          </a:prstGeom>
          <a:solidFill>
            <a:srgbClr val="9023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"/>
          <p:cNvSpPr/>
          <p:nvPr/>
        </p:nvSpPr>
        <p:spPr>
          <a:xfrm rot="5400000">
            <a:off x="4474050" y="496068"/>
            <a:ext cx="109200" cy="9230700"/>
          </a:xfrm>
          <a:prstGeom prst="rect">
            <a:avLst/>
          </a:prstGeom>
          <a:solidFill>
            <a:srgbClr val="9023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2">
  <p:cSld name="TITLE_3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Font typeface="Helvetica Neue"/>
              <a:buNone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9pPr>
          </a:lstStyle>
          <a:p/>
        </p:txBody>
      </p:sp>
      <p:sp>
        <p:nvSpPr>
          <p:cNvPr id="26" name="Google Shape;26;p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/>
        </p:nvSpPr>
        <p:spPr>
          <a:xfrm>
            <a:off x="5573323" y="1522448"/>
            <a:ext cx="3308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238A"/>
              </a:buClr>
              <a:buSzPts val="3500"/>
              <a:buFont typeface="Gill Sans"/>
              <a:buNone/>
            </a:pPr>
            <a:r>
              <a:rPr b="1" i="0" lang="en-GB" sz="2400" u="none" cap="none" strike="noStrike">
                <a:solidFill>
                  <a:srgbClr val="90238A"/>
                </a:solidFill>
                <a:latin typeface="Gill Sans"/>
                <a:ea typeface="Gill Sans"/>
                <a:cs typeface="Gill Sans"/>
                <a:sym typeface="Gill Sans"/>
              </a:rPr>
              <a:t>Amsterdam</a:t>
            </a:r>
            <a:endParaRPr sz="2400"/>
          </a:p>
        </p:txBody>
      </p:sp>
      <p:pic>
        <p:nvPicPr>
          <p:cNvPr id="28" name="Google Shape;2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64391" y="305491"/>
            <a:ext cx="971171" cy="9711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-Ladies_Logo.002.jpeg" id="29" name="Google Shape;29;p3"/>
          <p:cNvPicPr preferRelativeResize="0"/>
          <p:nvPr/>
        </p:nvPicPr>
        <p:blipFill rotWithShape="1">
          <a:blip r:embed="rId3">
            <a:alphaModFix/>
          </a:blip>
          <a:srcRect b="0" l="0" r="16387" t="0"/>
          <a:stretch/>
        </p:blipFill>
        <p:spPr>
          <a:xfrm>
            <a:off x="4120388" y="198113"/>
            <a:ext cx="1683018" cy="125806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/>
          <p:nvPr/>
        </p:nvSpPr>
        <p:spPr>
          <a:xfrm rot="5400000">
            <a:off x="4515850" y="-4543966"/>
            <a:ext cx="92100" cy="91671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865575" y="3957169"/>
            <a:ext cx="1332600" cy="118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 rot="5400000">
            <a:off x="4517375" y="506193"/>
            <a:ext cx="109200" cy="92307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 rot="5400000">
            <a:off x="4517375" y="506193"/>
            <a:ext cx="109200" cy="92307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 rot="5400000">
            <a:off x="4518100" y="-4575657"/>
            <a:ext cx="109200" cy="92307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_2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-Ladies_Logo.002.jpeg" id="36" name="Google Shape;3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63526" y="85888"/>
            <a:ext cx="1509665" cy="1132257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 txBox="1"/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Font typeface="Helvetica Neue"/>
              <a:buNone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9pPr>
          </a:lstStyle>
          <a:p/>
        </p:txBody>
      </p:sp>
      <p:pic>
        <p:nvPicPr>
          <p:cNvPr descr="download.png" id="38" name="Google Shape;3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8100" y="288920"/>
            <a:ext cx="1607945" cy="53544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 txBox="1"/>
          <p:nvPr/>
        </p:nvSpPr>
        <p:spPr>
          <a:xfrm>
            <a:off x="5759111" y="862880"/>
            <a:ext cx="3308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238A"/>
              </a:buClr>
              <a:buSzPts val="3500"/>
              <a:buFont typeface="Gill Sans"/>
              <a:buNone/>
            </a:pPr>
            <a:r>
              <a:rPr b="1" i="0" lang="en-GB" sz="2400" u="none" cap="none" strike="noStrike">
                <a:solidFill>
                  <a:srgbClr val="90238A"/>
                </a:solidFill>
                <a:latin typeface="Gill Sans"/>
                <a:ea typeface="Gill Sans"/>
                <a:cs typeface="Gill Sans"/>
                <a:sym typeface="Gill Sans"/>
              </a:rPr>
              <a:t>Amsterdam</a:t>
            </a:r>
            <a:endParaRPr sz="2400"/>
          </a:p>
        </p:txBody>
      </p:sp>
      <p:sp>
        <p:nvSpPr>
          <p:cNvPr id="41" name="Google Shape;41;p4"/>
          <p:cNvSpPr/>
          <p:nvPr/>
        </p:nvSpPr>
        <p:spPr>
          <a:xfrm rot="5400000">
            <a:off x="4515850" y="-4543966"/>
            <a:ext cx="92100" cy="91671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7865575" y="3957169"/>
            <a:ext cx="1332600" cy="118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 rot="5400000">
            <a:off x="4517375" y="506193"/>
            <a:ext cx="109200" cy="92307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"/>
          <p:cNvSpPr/>
          <p:nvPr/>
        </p:nvSpPr>
        <p:spPr>
          <a:xfrm rot="5400000">
            <a:off x="4517375" y="506193"/>
            <a:ext cx="109200" cy="92307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"/>
          <p:cNvSpPr/>
          <p:nvPr/>
        </p:nvSpPr>
        <p:spPr>
          <a:xfrm rot="5400000">
            <a:off x="4518100" y="-4575657"/>
            <a:ext cx="109200" cy="92307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/>
          <p:nvPr/>
        </p:nvSpPr>
        <p:spPr>
          <a:xfrm>
            <a:off x="655200" y="1417200"/>
            <a:ext cx="54300" cy="1363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48" name="Google Shape;48;p5"/>
          <p:cNvSpPr txBox="1"/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Font typeface="Helvetica Neue"/>
              <a:buNone/>
              <a:defRPr sz="36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" type="subTitle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pic>
        <p:nvPicPr>
          <p:cNvPr descr="download (1).png" id="50" name="Google Shape;5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535445" cy="53544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5"/>
          <p:cNvGrpSpPr/>
          <p:nvPr/>
        </p:nvGrpSpPr>
        <p:grpSpPr>
          <a:xfrm>
            <a:off x="240675" y="4536962"/>
            <a:ext cx="2391900" cy="504900"/>
            <a:chOff x="240675" y="6049283"/>
            <a:chExt cx="2391900" cy="673200"/>
          </a:xfrm>
        </p:grpSpPr>
        <p:pic>
          <p:nvPicPr>
            <p:cNvPr id="53" name="Google Shape;53;p5"/>
            <p:cNvPicPr preferRelativeResize="0"/>
            <p:nvPr/>
          </p:nvPicPr>
          <p:blipFill>
            <a:blip r:embed="rId3">
              <a:alphaModFix amt="44000"/>
            </a:blip>
            <a:stretch>
              <a:fillRect/>
            </a:stretch>
          </p:blipFill>
          <p:spPr>
            <a:xfrm>
              <a:off x="435125" y="6125476"/>
              <a:ext cx="291225" cy="304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Google Shape;54;p5"/>
            <p:cNvSpPr txBox="1"/>
            <p:nvPr/>
          </p:nvSpPr>
          <p:spPr>
            <a:xfrm>
              <a:off x="240675" y="6049283"/>
              <a:ext cx="2391900" cy="67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600">
                  <a:solidFill>
                    <a:srgbClr val="562457"/>
                  </a:solidFill>
                </a:rPr>
                <a:t>       </a:t>
              </a:r>
              <a:r>
                <a:rPr lang="en-GB" sz="1600">
                  <a:solidFill>
                    <a:srgbClr val="562457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@RLadiesAMS</a:t>
              </a:r>
              <a:endParaRPr sz="1600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600">
                  <a:solidFill>
                    <a:srgbClr val="562457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#RLadies #rstats</a:t>
              </a:r>
              <a:endParaRPr sz="1600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5" name="Google Shape;55;p5"/>
          <p:cNvSpPr/>
          <p:nvPr/>
        </p:nvSpPr>
        <p:spPr>
          <a:xfrm rot="5400000">
            <a:off x="4515850" y="-4543966"/>
            <a:ext cx="92100" cy="91671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7865575" y="3957169"/>
            <a:ext cx="1332600" cy="118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"/>
          <p:cNvSpPr/>
          <p:nvPr/>
        </p:nvSpPr>
        <p:spPr>
          <a:xfrm rot="5400000">
            <a:off x="4517375" y="506193"/>
            <a:ext cx="109200" cy="92307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 rot="5400000">
            <a:off x="4517375" y="506193"/>
            <a:ext cx="109200" cy="92307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 rot="5400000">
            <a:off x="4518100" y="-4575657"/>
            <a:ext cx="109200" cy="92307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/>
          <p:nvPr>
            <p:ph idx="1" type="body"/>
          </p:nvPr>
        </p:nvSpPr>
        <p:spPr>
          <a:xfrm>
            <a:off x="1261050" y="905750"/>
            <a:ext cx="54045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▪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▫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▸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2" name="Google Shape;62;p6"/>
          <p:cNvSpPr txBox="1"/>
          <p:nvPr/>
        </p:nvSpPr>
        <p:spPr>
          <a:xfrm>
            <a:off x="439873" y="58994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600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endParaRPr b="1" sz="9600">
              <a:solidFill>
                <a:srgbClr val="56245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download (1).png" id="63" name="Google Shape;6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367705" cy="3677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Google Shape;64;p6"/>
          <p:cNvGrpSpPr/>
          <p:nvPr/>
        </p:nvGrpSpPr>
        <p:grpSpPr>
          <a:xfrm>
            <a:off x="240675" y="4536962"/>
            <a:ext cx="2391900" cy="504900"/>
            <a:chOff x="240675" y="6049283"/>
            <a:chExt cx="2391900" cy="673200"/>
          </a:xfrm>
        </p:grpSpPr>
        <p:pic>
          <p:nvPicPr>
            <p:cNvPr id="65" name="Google Shape;65;p6"/>
            <p:cNvPicPr preferRelativeResize="0"/>
            <p:nvPr/>
          </p:nvPicPr>
          <p:blipFill>
            <a:blip r:embed="rId3">
              <a:alphaModFix amt="44000"/>
            </a:blip>
            <a:stretch>
              <a:fillRect/>
            </a:stretch>
          </p:blipFill>
          <p:spPr>
            <a:xfrm>
              <a:off x="435125" y="6125476"/>
              <a:ext cx="291225" cy="304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66;p6"/>
            <p:cNvSpPr txBox="1"/>
            <p:nvPr/>
          </p:nvSpPr>
          <p:spPr>
            <a:xfrm>
              <a:off x="240675" y="6049283"/>
              <a:ext cx="2391900" cy="67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600">
                  <a:solidFill>
                    <a:srgbClr val="562457"/>
                  </a:solidFill>
                </a:rPr>
                <a:t>       </a:t>
              </a:r>
              <a:r>
                <a:rPr lang="en-GB" sz="1600">
                  <a:solidFill>
                    <a:srgbClr val="562457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@RLadiesAMS</a:t>
              </a:r>
              <a:endParaRPr sz="1600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600">
                  <a:solidFill>
                    <a:srgbClr val="562457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#RLadies #rstats</a:t>
              </a:r>
              <a:endParaRPr sz="1600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7" name="Google Shape;67;p6"/>
          <p:cNvSpPr/>
          <p:nvPr/>
        </p:nvSpPr>
        <p:spPr>
          <a:xfrm rot="5400000">
            <a:off x="4515850" y="-4543966"/>
            <a:ext cx="92100" cy="91671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7865575" y="3957169"/>
            <a:ext cx="1332600" cy="118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"/>
          <p:cNvSpPr/>
          <p:nvPr/>
        </p:nvSpPr>
        <p:spPr>
          <a:xfrm rot="5400000">
            <a:off x="4517375" y="506193"/>
            <a:ext cx="109200" cy="92307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"/>
          <p:cNvSpPr/>
          <p:nvPr/>
        </p:nvSpPr>
        <p:spPr>
          <a:xfrm rot="5400000">
            <a:off x="4517375" y="506193"/>
            <a:ext cx="109200" cy="92307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"/>
          <p:cNvSpPr/>
          <p:nvPr/>
        </p:nvSpPr>
        <p:spPr>
          <a:xfrm rot="5400000">
            <a:off x="4518100" y="-4575657"/>
            <a:ext cx="109200" cy="92307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" type="body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Helvetica Neue"/>
              <a:buChar char="▪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▫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▸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download (1).png" id="75" name="Google Shape;7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367705" cy="3677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" name="Google Shape;76;p7"/>
          <p:cNvGrpSpPr/>
          <p:nvPr/>
        </p:nvGrpSpPr>
        <p:grpSpPr>
          <a:xfrm>
            <a:off x="240675" y="4536962"/>
            <a:ext cx="2391900" cy="504900"/>
            <a:chOff x="240675" y="6049283"/>
            <a:chExt cx="2391900" cy="673200"/>
          </a:xfrm>
        </p:grpSpPr>
        <p:pic>
          <p:nvPicPr>
            <p:cNvPr id="77" name="Google Shape;77;p7"/>
            <p:cNvPicPr preferRelativeResize="0"/>
            <p:nvPr/>
          </p:nvPicPr>
          <p:blipFill>
            <a:blip r:embed="rId3">
              <a:alphaModFix amt="44000"/>
            </a:blip>
            <a:stretch>
              <a:fillRect/>
            </a:stretch>
          </p:blipFill>
          <p:spPr>
            <a:xfrm>
              <a:off x="435125" y="6125476"/>
              <a:ext cx="291225" cy="304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7"/>
            <p:cNvSpPr txBox="1"/>
            <p:nvPr/>
          </p:nvSpPr>
          <p:spPr>
            <a:xfrm>
              <a:off x="240675" y="6049283"/>
              <a:ext cx="2391900" cy="67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600">
                  <a:solidFill>
                    <a:srgbClr val="562457"/>
                  </a:solidFill>
                </a:rPr>
                <a:t>       </a:t>
              </a:r>
              <a:r>
                <a:rPr lang="en-GB" sz="1600">
                  <a:solidFill>
                    <a:srgbClr val="562457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@RLadiesAMS</a:t>
              </a:r>
              <a:endParaRPr sz="1600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600">
                  <a:solidFill>
                    <a:srgbClr val="562457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#RLadies #rstats</a:t>
              </a:r>
              <a:endParaRPr sz="1600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79" name="Google Shape;79;p7"/>
          <p:cNvSpPr/>
          <p:nvPr/>
        </p:nvSpPr>
        <p:spPr>
          <a:xfrm rot="5400000">
            <a:off x="4515850" y="-4543966"/>
            <a:ext cx="92100" cy="91671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7865575" y="3957169"/>
            <a:ext cx="1332600" cy="118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"/>
          <p:cNvSpPr/>
          <p:nvPr/>
        </p:nvSpPr>
        <p:spPr>
          <a:xfrm rot="5400000">
            <a:off x="4517375" y="506193"/>
            <a:ext cx="109200" cy="92307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/>
          <p:nvPr/>
        </p:nvSpPr>
        <p:spPr>
          <a:xfrm rot="5400000">
            <a:off x="4517375" y="506193"/>
            <a:ext cx="109200" cy="92307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7"/>
          <p:cNvSpPr/>
          <p:nvPr/>
        </p:nvSpPr>
        <p:spPr>
          <a:xfrm rot="5400000">
            <a:off x="4518100" y="-4575657"/>
            <a:ext cx="109200" cy="92307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6" name="Google Shape;86;p8"/>
          <p:cNvSpPr txBox="1"/>
          <p:nvPr>
            <p:ph idx="1" type="body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Helvetica Neue"/>
              <a:buChar char="▪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▫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▸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7" name="Google Shape;87;p8"/>
          <p:cNvSpPr txBox="1"/>
          <p:nvPr>
            <p:ph idx="2" type="body"/>
          </p:nvPr>
        </p:nvSpPr>
        <p:spPr>
          <a:xfrm>
            <a:off x="4244900" y="1584700"/>
            <a:ext cx="34071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pic>
        <p:nvPicPr>
          <p:cNvPr descr="download (1).png" id="88" name="Google Shape;8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367705" cy="3677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8"/>
          <p:cNvGrpSpPr/>
          <p:nvPr/>
        </p:nvGrpSpPr>
        <p:grpSpPr>
          <a:xfrm>
            <a:off x="240675" y="4536962"/>
            <a:ext cx="2391900" cy="504900"/>
            <a:chOff x="240675" y="6049283"/>
            <a:chExt cx="2391900" cy="673200"/>
          </a:xfrm>
        </p:grpSpPr>
        <p:pic>
          <p:nvPicPr>
            <p:cNvPr id="90" name="Google Shape;90;p8"/>
            <p:cNvPicPr preferRelativeResize="0"/>
            <p:nvPr/>
          </p:nvPicPr>
          <p:blipFill>
            <a:blip r:embed="rId3">
              <a:alphaModFix amt="44000"/>
            </a:blip>
            <a:stretch>
              <a:fillRect/>
            </a:stretch>
          </p:blipFill>
          <p:spPr>
            <a:xfrm>
              <a:off x="435125" y="6125476"/>
              <a:ext cx="291225" cy="304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8"/>
            <p:cNvSpPr txBox="1"/>
            <p:nvPr/>
          </p:nvSpPr>
          <p:spPr>
            <a:xfrm>
              <a:off x="240675" y="6049283"/>
              <a:ext cx="2391900" cy="67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600">
                  <a:solidFill>
                    <a:srgbClr val="562457"/>
                  </a:solidFill>
                </a:rPr>
                <a:t>       </a:t>
              </a:r>
              <a:r>
                <a:rPr lang="en-GB" sz="1600">
                  <a:solidFill>
                    <a:srgbClr val="562457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@RLadiesAMS</a:t>
              </a:r>
              <a:endParaRPr sz="1600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600">
                  <a:solidFill>
                    <a:srgbClr val="562457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#RLadies #rstats</a:t>
              </a:r>
              <a:endParaRPr sz="1600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92" name="Google Shape;92;p8"/>
          <p:cNvSpPr/>
          <p:nvPr/>
        </p:nvSpPr>
        <p:spPr>
          <a:xfrm rot="5400000">
            <a:off x="4515850" y="-4543966"/>
            <a:ext cx="92100" cy="91671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8"/>
          <p:cNvSpPr/>
          <p:nvPr/>
        </p:nvSpPr>
        <p:spPr>
          <a:xfrm>
            <a:off x="7865575" y="3957169"/>
            <a:ext cx="1332600" cy="118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"/>
          <p:cNvSpPr/>
          <p:nvPr/>
        </p:nvSpPr>
        <p:spPr>
          <a:xfrm rot="5400000">
            <a:off x="4517375" y="506193"/>
            <a:ext cx="109200" cy="92307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"/>
          <p:cNvSpPr/>
          <p:nvPr/>
        </p:nvSpPr>
        <p:spPr>
          <a:xfrm rot="5400000">
            <a:off x="4517375" y="506193"/>
            <a:ext cx="109200" cy="92307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8"/>
          <p:cNvSpPr/>
          <p:nvPr/>
        </p:nvSpPr>
        <p:spPr>
          <a:xfrm rot="5400000">
            <a:off x="4518100" y="-4575657"/>
            <a:ext cx="109200" cy="92307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99" name="Google Shape;99;p9"/>
          <p:cNvSpPr txBox="1"/>
          <p:nvPr>
            <p:ph idx="1" type="body"/>
          </p:nvPr>
        </p:nvSpPr>
        <p:spPr>
          <a:xfrm>
            <a:off x="692025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/>
        </p:txBody>
      </p:sp>
      <p:sp>
        <p:nvSpPr>
          <p:cNvPr id="100" name="Google Shape;100;p9"/>
          <p:cNvSpPr txBox="1"/>
          <p:nvPr>
            <p:ph idx="2" type="body"/>
          </p:nvPr>
        </p:nvSpPr>
        <p:spPr>
          <a:xfrm>
            <a:off x="3064886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/>
        </p:txBody>
      </p:sp>
      <p:sp>
        <p:nvSpPr>
          <p:cNvPr id="101" name="Google Shape;101;p9"/>
          <p:cNvSpPr txBox="1"/>
          <p:nvPr>
            <p:ph idx="3" type="body"/>
          </p:nvPr>
        </p:nvSpPr>
        <p:spPr>
          <a:xfrm>
            <a:off x="5437746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/>
        </p:txBody>
      </p:sp>
      <p:pic>
        <p:nvPicPr>
          <p:cNvPr descr="download (1).png" id="102" name="Google Shape;10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367705" cy="3677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9"/>
          <p:cNvGrpSpPr/>
          <p:nvPr/>
        </p:nvGrpSpPr>
        <p:grpSpPr>
          <a:xfrm>
            <a:off x="240675" y="4536962"/>
            <a:ext cx="2391900" cy="504900"/>
            <a:chOff x="240675" y="6049283"/>
            <a:chExt cx="2391900" cy="673200"/>
          </a:xfrm>
        </p:grpSpPr>
        <p:pic>
          <p:nvPicPr>
            <p:cNvPr id="104" name="Google Shape;104;p9"/>
            <p:cNvPicPr preferRelativeResize="0"/>
            <p:nvPr/>
          </p:nvPicPr>
          <p:blipFill>
            <a:blip r:embed="rId3">
              <a:alphaModFix amt="44000"/>
            </a:blip>
            <a:stretch>
              <a:fillRect/>
            </a:stretch>
          </p:blipFill>
          <p:spPr>
            <a:xfrm>
              <a:off x="435125" y="6125476"/>
              <a:ext cx="291225" cy="304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9"/>
            <p:cNvSpPr txBox="1"/>
            <p:nvPr/>
          </p:nvSpPr>
          <p:spPr>
            <a:xfrm>
              <a:off x="240675" y="6049283"/>
              <a:ext cx="2391900" cy="67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600">
                  <a:solidFill>
                    <a:srgbClr val="562457"/>
                  </a:solidFill>
                </a:rPr>
                <a:t>       </a:t>
              </a:r>
              <a:r>
                <a:rPr lang="en-GB" sz="1600">
                  <a:solidFill>
                    <a:srgbClr val="562457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@RLadiesAMS</a:t>
              </a:r>
              <a:endParaRPr sz="1600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600">
                  <a:solidFill>
                    <a:srgbClr val="562457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#RLadies #rstats</a:t>
              </a:r>
              <a:endParaRPr sz="1600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06" name="Google Shape;106;p9"/>
          <p:cNvSpPr/>
          <p:nvPr/>
        </p:nvSpPr>
        <p:spPr>
          <a:xfrm rot="5400000">
            <a:off x="4515850" y="-4543966"/>
            <a:ext cx="92100" cy="91671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9"/>
          <p:cNvSpPr/>
          <p:nvPr/>
        </p:nvSpPr>
        <p:spPr>
          <a:xfrm>
            <a:off x="7865575" y="3957169"/>
            <a:ext cx="1332600" cy="118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rot="5400000">
            <a:off x="4517375" y="506193"/>
            <a:ext cx="109200" cy="92307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rot="5400000">
            <a:off x="4517375" y="506193"/>
            <a:ext cx="109200" cy="92307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rot="5400000">
            <a:off x="4518100" y="-4575657"/>
            <a:ext cx="109200" cy="92307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pic>
        <p:nvPicPr>
          <p:cNvPr descr="download (1).png" id="113" name="Google Shape;11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367705" cy="3677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10"/>
          <p:cNvGrpSpPr/>
          <p:nvPr/>
        </p:nvGrpSpPr>
        <p:grpSpPr>
          <a:xfrm>
            <a:off x="240675" y="4536962"/>
            <a:ext cx="2391900" cy="504900"/>
            <a:chOff x="240675" y="6049283"/>
            <a:chExt cx="2391900" cy="673200"/>
          </a:xfrm>
        </p:grpSpPr>
        <p:pic>
          <p:nvPicPr>
            <p:cNvPr id="115" name="Google Shape;115;p10"/>
            <p:cNvPicPr preferRelativeResize="0"/>
            <p:nvPr/>
          </p:nvPicPr>
          <p:blipFill>
            <a:blip r:embed="rId3">
              <a:alphaModFix amt="44000"/>
            </a:blip>
            <a:stretch>
              <a:fillRect/>
            </a:stretch>
          </p:blipFill>
          <p:spPr>
            <a:xfrm>
              <a:off x="435125" y="6125476"/>
              <a:ext cx="291225" cy="304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10"/>
            <p:cNvSpPr txBox="1"/>
            <p:nvPr/>
          </p:nvSpPr>
          <p:spPr>
            <a:xfrm>
              <a:off x="240675" y="6049283"/>
              <a:ext cx="2391900" cy="67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600">
                  <a:solidFill>
                    <a:srgbClr val="562457"/>
                  </a:solidFill>
                </a:rPr>
                <a:t>       </a:t>
              </a:r>
              <a:r>
                <a:rPr lang="en-GB" sz="1600">
                  <a:solidFill>
                    <a:srgbClr val="562457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@RLadiesAMS</a:t>
              </a:r>
              <a:endParaRPr sz="1600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600">
                  <a:solidFill>
                    <a:srgbClr val="562457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#RLadies #rstats</a:t>
              </a:r>
              <a:endParaRPr sz="1600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17" name="Google Shape;117;p10"/>
          <p:cNvSpPr/>
          <p:nvPr/>
        </p:nvSpPr>
        <p:spPr>
          <a:xfrm rot="5400000">
            <a:off x="4515850" y="-4543966"/>
            <a:ext cx="92100" cy="91671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0"/>
          <p:cNvSpPr/>
          <p:nvPr/>
        </p:nvSpPr>
        <p:spPr>
          <a:xfrm>
            <a:off x="7865575" y="3957169"/>
            <a:ext cx="1332600" cy="118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0"/>
          <p:cNvSpPr/>
          <p:nvPr/>
        </p:nvSpPr>
        <p:spPr>
          <a:xfrm rot="5400000">
            <a:off x="4517375" y="506193"/>
            <a:ext cx="109200" cy="92307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0"/>
          <p:cNvSpPr/>
          <p:nvPr/>
        </p:nvSpPr>
        <p:spPr>
          <a:xfrm rot="5400000">
            <a:off x="4517375" y="506193"/>
            <a:ext cx="109200" cy="92307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0"/>
          <p:cNvSpPr/>
          <p:nvPr/>
        </p:nvSpPr>
        <p:spPr>
          <a:xfrm rot="5400000">
            <a:off x="4518100" y="-4575657"/>
            <a:ext cx="109200" cy="92307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  <a:defRPr b="1" sz="26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3798" y="1586325"/>
            <a:ext cx="6092100" cy="3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 flipH="1">
            <a:off x="8575069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4515850" y="-4543966"/>
            <a:ext cx="92100" cy="91671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865575" y="3957169"/>
            <a:ext cx="1332600" cy="118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 rot="5400000">
            <a:off x="4517375" y="506193"/>
            <a:ext cx="109200" cy="92307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 rot="5400000">
            <a:off x="4517375" y="506193"/>
            <a:ext cx="109200" cy="92307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 rot="5400000">
            <a:off x="4518100" y="-4575657"/>
            <a:ext cx="109200" cy="92307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/>
        </p:nvSpPr>
        <p:spPr>
          <a:xfrm>
            <a:off x="718825" y="340225"/>
            <a:ext cx="82026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[ONLINE] - </a:t>
            </a:r>
            <a:r>
              <a:rPr lang="en-GB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R-Ladies NL book club: </a:t>
            </a:r>
            <a:endParaRPr sz="3000">
              <a:solidFill>
                <a:srgbClr val="88398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Advanced R Chapter 10 (Function factories)</a:t>
            </a:r>
            <a:endParaRPr sz="3000">
              <a:solidFill>
                <a:srgbClr val="88398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2742125" y="1724775"/>
            <a:ext cx="61476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Helvetica Neue"/>
                <a:ea typeface="Helvetica Neue"/>
                <a:cs typeface="Helvetica Neue"/>
                <a:sym typeface="Helvetica Neue"/>
              </a:rPr>
              <a:t>By Sarah Stolle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3901800" y="2321875"/>
            <a:ext cx="49116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Tuesday, 4th August</a:t>
            </a:r>
            <a:endParaRPr sz="24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18:00- 19:30 </a:t>
            </a:r>
            <a:endParaRPr sz="24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98" name="Google Shape;198;p18"/>
          <p:cNvGrpSpPr/>
          <p:nvPr/>
        </p:nvGrpSpPr>
        <p:grpSpPr>
          <a:xfrm>
            <a:off x="5543562" y="3619624"/>
            <a:ext cx="3600470" cy="1340156"/>
            <a:chOff x="4799327" y="3253725"/>
            <a:chExt cx="4344721" cy="1764524"/>
          </a:xfrm>
        </p:grpSpPr>
        <p:pic>
          <p:nvPicPr>
            <p:cNvPr descr="Google Shape;10;p2" id="199" name="Google Shape;199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99327" y="3253725"/>
              <a:ext cx="2295191" cy="1764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oogle Shape;12;p2" id="200" name="Google Shape;200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14437" y="3531820"/>
              <a:ext cx="2444615" cy="8344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18"/>
            <p:cNvSpPr txBox="1"/>
            <p:nvPr/>
          </p:nvSpPr>
          <p:spPr>
            <a:xfrm>
              <a:off x="6314448" y="4362617"/>
              <a:ext cx="2829600" cy="4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0238A"/>
                </a:buClr>
                <a:buSzPts val="2400"/>
                <a:buFont typeface="Gill Sans"/>
                <a:buNone/>
              </a:pPr>
              <a:r>
                <a:rPr b="1" i="0" lang="en-GB" sz="2400" u="none" cap="none" strike="noStrike">
                  <a:solidFill>
                    <a:srgbClr val="90238A"/>
                  </a:solidFill>
                  <a:latin typeface="Gill Sans"/>
                  <a:ea typeface="Gill Sans"/>
                  <a:cs typeface="Gill Sans"/>
                  <a:sym typeface="Gill Sans"/>
                </a:rPr>
                <a:t>Amsterdam</a:t>
              </a:r>
              <a:endParaRPr/>
            </a:p>
          </p:txBody>
        </p:sp>
      </p:grpSp>
      <p:pic>
        <p:nvPicPr>
          <p:cNvPr id="202" name="Google Shape;202;p18"/>
          <p:cNvPicPr preferRelativeResize="0"/>
          <p:nvPr/>
        </p:nvPicPr>
        <p:blipFill rotWithShape="1">
          <a:blip r:embed="rId5">
            <a:alphaModFix/>
          </a:blip>
          <a:srcRect b="13348" l="0" r="0" t="13348"/>
          <a:stretch/>
        </p:blipFill>
        <p:spPr>
          <a:xfrm>
            <a:off x="357925" y="1511975"/>
            <a:ext cx="2981100" cy="2913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