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Titillium Web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regular.fntdata"/><Relationship Id="rId25" Type="http://schemas.openxmlformats.org/officeDocument/2006/relationships/slide" Target="slides/slide21.xml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95875923_0_8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95875923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95875923_0_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95875923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95875923_0_40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95875923_0_4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c2fbd839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c2fbd8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95875923_0_1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95875923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95875923_0_30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95875923_0_3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f95875923_0_35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f95875923_0_3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4eaab7a9b_144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4eaab7a9b_14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Google Shape;50;p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factories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'Amsterdam'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11762" r="0" t="0"/>
          <a:stretch/>
        </p:blipFill>
        <p:spPr>
          <a:xfrm>
            <a:off x="53587" y="0"/>
            <a:ext cx="453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4"/>
          <p:cNvSpPr txBox="1"/>
          <p:nvPr>
            <p:ph idx="4294967295" type="body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exandru-rotariu-251789.jpg" id="148" name="Google Shape;148;p25"/>
          <p:cNvPicPr preferRelativeResize="0"/>
          <p:nvPr/>
        </p:nvPicPr>
        <p:blipFill rotWithShape="1">
          <a:blip r:embed="rId3">
            <a:alphaModFix amt="74000"/>
          </a:blip>
          <a:srcRect b="4873" l="0" r="0" t="4873"/>
          <a:stretch/>
        </p:blipFill>
        <p:spPr>
          <a:xfrm>
            <a:off x="53575" y="0"/>
            <a:ext cx="7598431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6270025" y="3995325"/>
            <a:ext cx="2035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#rdogladies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hal-grosicki-218461.jpg"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11015" r="644" t="0"/>
          <a:stretch/>
        </p:blipFill>
        <p:spPr>
          <a:xfrm>
            <a:off x="51950" y="0"/>
            <a:ext cx="761992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type="title"/>
          </p:nvPr>
        </p:nvSpPr>
        <p:spPr>
          <a:xfrm rot="5400000">
            <a:off x="6884725" y="2267100"/>
            <a:ext cx="26547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#rchickenladies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khail-vasilyev-34524.jpg"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8333" r="8333" t="0"/>
          <a:stretch/>
        </p:blipFill>
        <p:spPr>
          <a:xfrm flipH="1">
            <a:off x="51950" y="0"/>
            <a:ext cx="7619933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type="title"/>
          </p:nvPr>
        </p:nvSpPr>
        <p:spPr>
          <a:xfrm rot="514">
            <a:off x="5170803" y="383993"/>
            <a:ext cx="2007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#rcatladies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 b="1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descr="totalpersonas_meetup.png"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0" y="1119100"/>
            <a:ext cx="5414951" cy="3558803"/>
          </a:xfrm>
          <a:prstGeom prst="rect">
            <a:avLst/>
          </a:prstGeom>
          <a:noFill/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9"/>
          <p:cNvSpPr txBox="1"/>
          <p:nvPr>
            <p:ph idx="4294967295" type="body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Well, this one is a bit ugly but you get the idea.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4294967295" type="ctrTitle"/>
          </p:nvPr>
        </p:nvSpPr>
        <p:spPr>
          <a:xfrm>
            <a:off x="685800" y="1908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  <a:endParaRPr sz="7200">
              <a:solidFill>
                <a:srgbClr val="88398A"/>
              </a:solidFill>
            </a:endParaRPr>
          </a:p>
        </p:txBody>
      </p:sp>
      <p:sp>
        <p:nvSpPr>
          <p:cNvPr id="182" name="Google Shape;182;p30"/>
          <p:cNvSpPr txBox="1"/>
          <p:nvPr>
            <p:ph idx="4294967295" type="subTitle"/>
          </p:nvPr>
        </p:nvSpPr>
        <p:spPr>
          <a:xfrm>
            <a:off x="685800" y="1030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3" name="Google Shape;183;p30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  <a:endParaRPr sz="7200">
              <a:solidFill>
                <a:srgbClr val="88398A"/>
              </a:solidFill>
            </a:endParaRPr>
          </a:p>
        </p:txBody>
      </p:sp>
      <p:sp>
        <p:nvSpPr>
          <p:cNvPr id="184" name="Google Shape;184;p30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5" name="Google Shape;185;p30"/>
          <p:cNvSpPr txBox="1"/>
          <p:nvPr>
            <p:ph idx="4294967295" type="ctrTitle"/>
          </p:nvPr>
        </p:nvSpPr>
        <p:spPr>
          <a:xfrm>
            <a:off x="685800" y="17338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  <a:endParaRPr sz="4800">
              <a:solidFill>
                <a:srgbClr val="88398A"/>
              </a:solidFill>
            </a:endParaRPr>
          </a:p>
        </p:txBody>
      </p:sp>
      <p:sp>
        <p:nvSpPr>
          <p:cNvPr id="186" name="Google Shape;186;p30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>
            <a:off x="12175" y="2556750"/>
            <a:ext cx="9130500" cy="0"/>
          </a:xfrm>
          <a:prstGeom prst="straightConnector1">
            <a:avLst/>
          </a:prstGeom>
          <a:noFill/>
          <a:ln cap="flat" cmpd="sng" w="38100">
            <a:solidFill>
              <a:srgbClr val="88398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1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8612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  <a:endParaRPr b="1" sz="180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38349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  <a:endParaRPr b="1" sz="180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790350" y="2677825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  <a:endParaRPr b="1" sz="180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8774454" y="1922425"/>
            <a:ext cx="217500" cy="103500"/>
          </a:xfrm>
          <a:custGeom>
            <a:rect b="b" l="l" r="r" t="t"/>
            <a:pathLst>
              <a:path extrusionOk="0" h="120000" w="12000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8820492" y="1669066"/>
            <a:ext cx="171600" cy="33000"/>
          </a:xfrm>
          <a:custGeom>
            <a:rect b="b" l="l" r="r" t="t"/>
            <a:pathLst>
              <a:path extrusionOk="0" h="120000" w="12000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8536431" y="1628643"/>
            <a:ext cx="82500" cy="113700"/>
          </a:xfrm>
          <a:custGeom>
            <a:rect b="b" l="l" r="r" t="t"/>
            <a:pathLst>
              <a:path extrusionOk="0" h="120000" w="12000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8502081" y="1889209"/>
            <a:ext cx="81000" cy="146400"/>
          </a:xfrm>
          <a:custGeom>
            <a:rect b="b" l="l" r="r" t="t"/>
            <a:pathLst>
              <a:path extrusionOk="0" h="120000" w="12000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091594" y="1889207"/>
            <a:ext cx="219000" cy="174300"/>
          </a:xfrm>
          <a:custGeom>
            <a:rect b="b" l="l" r="r" t="t"/>
            <a:pathLst>
              <a:path extrusionOk="0" h="120000" w="12000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682699" y="1889207"/>
            <a:ext cx="217500" cy="174300"/>
          </a:xfrm>
          <a:custGeom>
            <a:rect b="b" l="l" r="r" t="t"/>
            <a:pathLst>
              <a:path extrusionOk="0" h="120000" w="12000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319836" y="1898052"/>
            <a:ext cx="171600" cy="157800"/>
          </a:xfrm>
          <a:custGeom>
            <a:rect b="b" l="l" r="r" t="t"/>
            <a:pathLst>
              <a:path extrusionOk="0" h="120000" w="12000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2202304" y="1577697"/>
            <a:ext cx="182400" cy="168000"/>
          </a:xfrm>
          <a:custGeom>
            <a:rect b="b" l="l" r="r" t="t"/>
            <a:pathLst>
              <a:path extrusionOk="0" h="120000" w="12000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117430" y="1584645"/>
            <a:ext cx="217500" cy="154200"/>
          </a:xfrm>
          <a:custGeom>
            <a:rect b="b" l="l" r="r" t="t"/>
            <a:pathLst>
              <a:path extrusionOk="0" h="120000" w="12000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7696841" y="1584646"/>
            <a:ext cx="219000" cy="150300"/>
          </a:xfrm>
          <a:custGeom>
            <a:rect b="b" l="l" r="r" t="t"/>
            <a:pathLst>
              <a:path extrusionOk="0" h="120000" w="12000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7277843" y="1584643"/>
            <a:ext cx="217500" cy="137700"/>
          </a:xfrm>
          <a:custGeom>
            <a:rect b="b" l="l" r="r" t="t"/>
            <a:pathLst>
              <a:path extrusionOk="0" h="120000" w="12000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6860429" y="1584646"/>
            <a:ext cx="216000" cy="154200"/>
          </a:xfrm>
          <a:custGeom>
            <a:rect b="b" l="l" r="r" t="t"/>
            <a:pathLst>
              <a:path extrusionOk="0" h="120000" w="12000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6439838" y="1584643"/>
            <a:ext cx="219000" cy="136500"/>
          </a:xfrm>
          <a:custGeom>
            <a:rect b="b" l="l" r="r" t="t"/>
            <a:pathLst>
              <a:path extrusionOk="0" h="120000" w="12000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783300" y="1574338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1362712" y="1574338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4927348" y="1593274"/>
            <a:ext cx="211200" cy="150300"/>
          </a:xfrm>
          <a:custGeom>
            <a:rect b="b" l="l" r="r" t="t"/>
            <a:pathLst>
              <a:path extrusionOk="0" h="120000" w="12000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514697" y="1593274"/>
            <a:ext cx="211200" cy="150300"/>
          </a:xfrm>
          <a:custGeom>
            <a:rect b="b" l="l" r="r" t="t"/>
            <a:pathLst>
              <a:path extrusionOk="0" h="120000" w="12000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103630" y="1593274"/>
            <a:ext cx="209400" cy="150300"/>
          </a:xfrm>
          <a:custGeom>
            <a:rect b="b" l="l" r="r" t="t"/>
            <a:pathLst>
              <a:path extrusionOk="0" h="120000" w="12000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3690983" y="1593274"/>
            <a:ext cx="211200" cy="150300"/>
          </a:xfrm>
          <a:custGeom>
            <a:rect b="b" l="l" r="r" t="t"/>
            <a:pathLst>
              <a:path extrusionOk="0" h="120000" w="12000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3271979" y="1609694"/>
            <a:ext cx="217500" cy="107400"/>
          </a:xfrm>
          <a:custGeom>
            <a:rect b="b" l="l" r="r" t="t"/>
            <a:pathLst>
              <a:path extrusionOk="0" h="120000" w="12000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2902190" y="1585694"/>
            <a:ext cx="168300" cy="156600"/>
          </a:xfrm>
          <a:custGeom>
            <a:rect b="b" l="l" r="r" t="t"/>
            <a:pathLst>
              <a:path extrusionOk="0" h="120000" w="12000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86379" y="1585694"/>
            <a:ext cx="114300" cy="156600"/>
          </a:xfrm>
          <a:custGeom>
            <a:rect b="b" l="l" r="r" t="t"/>
            <a:pathLst>
              <a:path extrusionOk="0" h="120000" w="12000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6087514" y="1562956"/>
            <a:ext cx="150900" cy="173100"/>
          </a:xfrm>
          <a:custGeom>
            <a:rect b="b" l="l" r="r" t="t"/>
            <a:pathLst>
              <a:path extrusionOk="0" h="120000" w="12000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697087" y="1562956"/>
            <a:ext cx="189000" cy="173100"/>
          </a:xfrm>
          <a:custGeom>
            <a:rect b="b" l="l" r="r" t="t"/>
            <a:pathLst>
              <a:path extrusionOk="0" h="120000" w="12000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339997" y="1576853"/>
            <a:ext cx="155700" cy="147900"/>
          </a:xfrm>
          <a:custGeom>
            <a:rect b="b" l="l" r="r" t="t"/>
            <a:pathLst>
              <a:path extrusionOk="0" h="120000" w="12000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942123" y="1591340"/>
            <a:ext cx="219000" cy="164100"/>
          </a:xfrm>
          <a:custGeom>
            <a:rect b="b" l="l" r="r" t="t"/>
            <a:pathLst>
              <a:path extrusionOk="0" h="120000" w="12000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523122" y="1585022"/>
            <a:ext cx="217500" cy="174300"/>
          </a:xfrm>
          <a:custGeom>
            <a:rect b="b" l="l" r="r" t="t"/>
            <a:pathLst>
              <a:path extrusionOk="0" h="120000" w="12000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105710" y="1585022"/>
            <a:ext cx="216000" cy="174300"/>
          </a:xfrm>
          <a:custGeom>
            <a:rect b="b" l="l" r="r" t="t"/>
            <a:pathLst>
              <a:path extrusionOk="0" h="120000" w="12000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2820361" y="1918336"/>
            <a:ext cx="217500" cy="173100"/>
          </a:xfrm>
          <a:custGeom>
            <a:rect b="b" l="l" r="r" t="t"/>
            <a:pathLst>
              <a:path extrusionOk="0" h="120000" w="12000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2409875" y="1918336"/>
            <a:ext cx="219000" cy="173100"/>
          </a:xfrm>
          <a:custGeom>
            <a:rect b="b" l="l" r="r" t="t"/>
            <a:pathLst>
              <a:path extrusionOk="0" h="120000" w="12000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2000979" y="1936023"/>
            <a:ext cx="217500" cy="135300"/>
          </a:xfrm>
          <a:custGeom>
            <a:rect b="b" l="l" r="r" t="t"/>
            <a:pathLst>
              <a:path extrusionOk="0" h="120000" w="12000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1593668" y="1936023"/>
            <a:ext cx="216000" cy="135300"/>
          </a:xfrm>
          <a:custGeom>
            <a:rect b="b" l="l" r="r" t="t"/>
            <a:pathLst>
              <a:path extrusionOk="0" h="120000" w="12000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280016" y="1918336"/>
            <a:ext cx="122100" cy="173100"/>
          </a:xfrm>
          <a:custGeom>
            <a:rect b="b" l="l" r="r" t="t"/>
            <a:pathLst>
              <a:path extrusionOk="0" h="120000" w="12000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925092" y="1939811"/>
            <a:ext cx="163500" cy="130200"/>
          </a:xfrm>
          <a:custGeom>
            <a:rect b="b" l="l" r="r" t="t"/>
            <a:pathLst>
              <a:path extrusionOk="0" h="120000" w="12000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16195" y="1912020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05707" y="1912020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4455958" y="191732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045468" y="1924906"/>
            <a:ext cx="219000" cy="156600"/>
          </a:xfrm>
          <a:custGeom>
            <a:rect b="b" l="l" r="r" t="t"/>
            <a:pathLst>
              <a:path extrusionOk="0" h="120000" w="12000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3636571" y="1924906"/>
            <a:ext cx="217500" cy="156600"/>
          </a:xfrm>
          <a:custGeom>
            <a:rect b="b" l="l" r="r" t="t"/>
            <a:pathLst>
              <a:path extrusionOk="0" h="120000" w="12000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229263" y="1943854"/>
            <a:ext cx="216000" cy="120000"/>
          </a:xfrm>
          <a:custGeom>
            <a:rect b="b" l="l" r="r" t="t"/>
            <a:pathLst>
              <a:path extrusionOk="0" h="120000" w="12000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6912526" y="1950171"/>
            <a:ext cx="216000" cy="87300"/>
          </a:xfrm>
          <a:custGeom>
            <a:rect b="b" l="l" r="r" t="t"/>
            <a:pathLst>
              <a:path extrusionOk="0" h="120000" w="12000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6502037" y="1950171"/>
            <a:ext cx="219000" cy="87300"/>
          </a:xfrm>
          <a:custGeom>
            <a:rect b="b" l="l" r="r" t="t"/>
            <a:pathLst>
              <a:path extrusionOk="0" h="120000" w="12000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6093141" y="1926167"/>
            <a:ext cx="217500" cy="136500"/>
          </a:xfrm>
          <a:custGeom>
            <a:rect b="b" l="l" r="r" t="t"/>
            <a:pathLst>
              <a:path extrusionOk="0" h="120000" w="12000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5684239" y="1908484"/>
            <a:ext cx="217500" cy="171900"/>
          </a:xfrm>
          <a:custGeom>
            <a:rect b="b" l="l" r="r" t="t"/>
            <a:pathLst>
              <a:path extrusionOk="0" h="120000" w="12000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73754" y="1908484"/>
            <a:ext cx="219000" cy="171900"/>
          </a:xfrm>
          <a:custGeom>
            <a:rect b="b" l="l" r="r" t="t"/>
            <a:pathLst>
              <a:path extrusionOk="0" h="120000" w="12000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864857" y="1908484"/>
            <a:ext cx="217500" cy="171900"/>
          </a:xfrm>
          <a:custGeom>
            <a:rect b="b" l="l" r="r" t="t"/>
            <a:pathLst>
              <a:path extrusionOk="0" h="120000" w="12000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1616613" y="2258596"/>
            <a:ext cx="217500" cy="140100"/>
          </a:xfrm>
          <a:custGeom>
            <a:rect b="b" l="l" r="r" t="t"/>
            <a:pathLst>
              <a:path extrusionOk="0" h="120000" w="12000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1223009" y="2242171"/>
            <a:ext cx="211200" cy="173100"/>
          </a:xfrm>
          <a:custGeom>
            <a:rect b="b" l="l" r="r" t="t"/>
            <a:pathLst>
              <a:path extrusionOk="0" h="120000" w="12000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897672" y="2291437"/>
            <a:ext cx="142800" cy="103500"/>
          </a:xfrm>
          <a:custGeom>
            <a:rect b="b" l="l" r="r" t="t"/>
            <a:pathLst>
              <a:path extrusionOk="0" h="120000" w="12000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499309" y="2264910"/>
            <a:ext cx="216000" cy="130200"/>
          </a:xfrm>
          <a:custGeom>
            <a:rect b="b" l="l" r="r" t="t"/>
            <a:pathLst>
              <a:path extrusionOk="0" h="120000" w="12000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05707" y="2244699"/>
            <a:ext cx="211200" cy="168000"/>
          </a:xfrm>
          <a:custGeom>
            <a:rect b="b" l="l" r="r" t="t"/>
            <a:pathLst>
              <a:path extrusionOk="0" h="120000" w="12000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3971867" y="2253542"/>
            <a:ext cx="217500" cy="146400"/>
          </a:xfrm>
          <a:custGeom>
            <a:rect b="b" l="l" r="r" t="t"/>
            <a:pathLst>
              <a:path extrusionOk="0" h="120000" w="12000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3570329" y="2253542"/>
            <a:ext cx="219000" cy="146400"/>
          </a:xfrm>
          <a:custGeom>
            <a:rect b="b" l="l" r="r" t="t"/>
            <a:pathLst>
              <a:path extrusionOk="0" h="120000" w="12000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3170380" y="2253542"/>
            <a:ext cx="217500" cy="146400"/>
          </a:xfrm>
          <a:custGeom>
            <a:rect b="b" l="l" r="r" t="t"/>
            <a:pathLst>
              <a:path extrusionOk="0" h="120000" w="12000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811700" y="2269964"/>
            <a:ext cx="176100" cy="113700"/>
          </a:xfrm>
          <a:custGeom>
            <a:rect b="b" l="l" r="r" t="t"/>
            <a:pathLst>
              <a:path extrusionOk="0" h="120000" w="12000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2410161" y="2278805"/>
            <a:ext cx="219000" cy="97200"/>
          </a:xfrm>
          <a:custGeom>
            <a:rect b="b" l="l" r="r" t="t"/>
            <a:pathLst>
              <a:path extrusionOk="0" h="120000" w="12000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016562" y="2244700"/>
            <a:ext cx="211200" cy="168000"/>
          </a:xfrm>
          <a:custGeom>
            <a:rect b="b" l="l" r="r" t="t"/>
            <a:pathLst>
              <a:path extrusionOk="0" h="120000" w="12000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3793591" y="2560602"/>
            <a:ext cx="206400" cy="146400"/>
          </a:xfrm>
          <a:custGeom>
            <a:rect b="b" l="l" r="r" t="t"/>
            <a:pathLst>
              <a:path extrusionOk="0" h="120000" w="12000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3382236" y="2547967"/>
            <a:ext cx="219000" cy="174300"/>
          </a:xfrm>
          <a:custGeom>
            <a:rect b="b" l="l" r="r" t="t"/>
            <a:pathLst>
              <a:path extrusionOk="0" h="120000" w="12000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972474" y="2547967"/>
            <a:ext cx="217500" cy="174300"/>
          </a:xfrm>
          <a:custGeom>
            <a:rect b="b" l="l" r="r" t="t"/>
            <a:pathLst>
              <a:path extrusionOk="0" h="120000" w="12000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2564297" y="2556813"/>
            <a:ext cx="216000" cy="157800"/>
          </a:xfrm>
          <a:custGeom>
            <a:rect b="b" l="l" r="r" t="t"/>
            <a:pathLst>
              <a:path extrusionOk="0" h="120000" w="12000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2152942" y="2547967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1744768" y="2547967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1336591" y="2542914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925236" y="2542914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515473" y="2542914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05707" y="2542914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7171475" y="2233838"/>
            <a:ext cx="219000" cy="151500"/>
          </a:xfrm>
          <a:custGeom>
            <a:rect b="b" l="l" r="r" t="t"/>
            <a:pathLst>
              <a:path extrusionOk="0" h="120000" w="12000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773115" y="2233838"/>
            <a:ext cx="216000" cy="151500"/>
          </a:xfrm>
          <a:custGeom>
            <a:rect b="b" l="l" r="r" t="t"/>
            <a:pathLst>
              <a:path extrusionOk="0" h="120000" w="12000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6374752" y="2233838"/>
            <a:ext cx="216000" cy="151500"/>
          </a:xfrm>
          <a:custGeom>
            <a:rect b="b" l="l" r="r" t="t"/>
            <a:pathLst>
              <a:path extrusionOk="0" h="120000" w="12000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5973210" y="2233838"/>
            <a:ext cx="219000" cy="151500"/>
          </a:xfrm>
          <a:custGeom>
            <a:rect b="b" l="l" r="r" t="t"/>
            <a:pathLst>
              <a:path extrusionOk="0" h="120000" w="12000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5573259" y="223383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5173310" y="223383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4771769" y="2233838"/>
            <a:ext cx="219000" cy="151500"/>
          </a:xfrm>
          <a:custGeom>
            <a:rect b="b" l="l" r="r" t="t"/>
            <a:pathLst>
              <a:path extrusionOk="0" h="120000" w="12000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371818" y="223383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6161686" y="2536432"/>
            <a:ext cx="217500" cy="173100"/>
          </a:xfrm>
          <a:custGeom>
            <a:rect b="b" l="l" r="r" t="t"/>
            <a:pathLst>
              <a:path extrusionOk="0" h="120000" w="12000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5770972" y="2544010"/>
            <a:ext cx="198300" cy="156600"/>
          </a:xfrm>
          <a:custGeom>
            <a:rect b="b" l="l" r="r" t="t"/>
            <a:pathLst>
              <a:path extrusionOk="0" h="120000" w="12000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361210" y="2552850"/>
            <a:ext cx="217500" cy="140100"/>
          </a:xfrm>
          <a:custGeom>
            <a:rect b="b" l="l" r="r" t="t"/>
            <a:pathLst>
              <a:path extrusionOk="0" h="120000" w="12000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4959384" y="254021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4548028" y="2540218"/>
            <a:ext cx="219000" cy="162900"/>
          </a:xfrm>
          <a:custGeom>
            <a:rect b="b" l="l" r="r" t="t"/>
            <a:pathLst>
              <a:path extrusionOk="0" h="120000" w="12000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4192240" y="2556640"/>
            <a:ext cx="163500" cy="130200"/>
          </a:xfrm>
          <a:custGeom>
            <a:rect b="b" l="l" r="r" t="t"/>
            <a:pathLst>
              <a:path extrusionOk="0" h="120000" w="12000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8828429" y="2541385"/>
            <a:ext cx="163500" cy="156600"/>
          </a:xfrm>
          <a:custGeom>
            <a:rect b="b" l="l" r="r" t="t"/>
            <a:pathLst>
              <a:path extrusionOk="0" h="120000" w="12000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8445648" y="2532540"/>
            <a:ext cx="190500" cy="173100"/>
          </a:xfrm>
          <a:custGeom>
            <a:rect b="b" l="l" r="r" t="t"/>
            <a:pathLst>
              <a:path extrusionOk="0" h="120000" w="12000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8212097" y="2551490"/>
            <a:ext cx="41400" cy="135300"/>
          </a:xfrm>
          <a:custGeom>
            <a:rect b="b" l="l" r="r" t="t"/>
            <a:pathLst>
              <a:path extrusionOk="0" h="120000" w="12000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7802331" y="2547701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7392569" y="2547701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6981214" y="2547701"/>
            <a:ext cx="219000" cy="146400"/>
          </a:xfrm>
          <a:custGeom>
            <a:rect b="b" l="l" r="r" t="t"/>
            <a:pathLst>
              <a:path extrusionOk="0" h="120000" w="12000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6571450" y="2547701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8774453" y="2211476"/>
            <a:ext cx="217500" cy="156600"/>
          </a:xfrm>
          <a:custGeom>
            <a:rect b="b" l="l" r="r" t="t"/>
            <a:pathLst>
              <a:path extrusionOk="0" h="120000" w="12000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374505" y="2205161"/>
            <a:ext cx="217500" cy="170400"/>
          </a:xfrm>
          <a:custGeom>
            <a:rect b="b" l="l" r="r" t="t"/>
            <a:pathLst>
              <a:path extrusionOk="0" h="120000" w="12000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7972964" y="2214004"/>
            <a:ext cx="219000" cy="160500"/>
          </a:xfrm>
          <a:custGeom>
            <a:rect b="b" l="l" r="r" t="t"/>
            <a:pathLst>
              <a:path extrusionOk="0" h="120000" w="12000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7573014" y="2214004"/>
            <a:ext cx="217500" cy="160500"/>
          </a:xfrm>
          <a:custGeom>
            <a:rect b="b" l="l" r="r" t="t"/>
            <a:pathLst>
              <a:path extrusionOk="0" h="120000" w="12000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4582164" y="2888352"/>
            <a:ext cx="217500" cy="146400"/>
          </a:xfrm>
          <a:custGeom>
            <a:rect b="b" l="l" r="r" t="t"/>
            <a:pathLst>
              <a:path extrusionOk="0" h="120000" w="12000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4170159" y="2888352"/>
            <a:ext cx="219000" cy="146400"/>
          </a:xfrm>
          <a:custGeom>
            <a:rect b="b" l="l" r="r" t="t"/>
            <a:pathLst>
              <a:path extrusionOk="0" h="120000" w="12000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3759746" y="2888352"/>
            <a:ext cx="217500" cy="146400"/>
          </a:xfrm>
          <a:custGeom>
            <a:rect b="b" l="l" r="r" t="t"/>
            <a:pathLst>
              <a:path extrusionOk="0" h="120000" w="12000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3350923" y="2888352"/>
            <a:ext cx="216000" cy="146400"/>
          </a:xfrm>
          <a:custGeom>
            <a:rect b="b" l="l" r="r" t="t"/>
            <a:pathLst>
              <a:path extrusionOk="0" h="120000" w="12000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938917" y="2888352"/>
            <a:ext cx="219000" cy="146400"/>
          </a:xfrm>
          <a:custGeom>
            <a:rect b="b" l="l" r="r" t="t"/>
            <a:pathLst>
              <a:path extrusionOk="0" h="120000" w="12000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2569779" y="2873190"/>
            <a:ext cx="176100" cy="174300"/>
          </a:xfrm>
          <a:custGeom>
            <a:rect b="b" l="l" r="r" t="t"/>
            <a:pathLst>
              <a:path extrusionOk="0" h="120000" w="12000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160956" y="2882036"/>
            <a:ext cx="216000" cy="157800"/>
          </a:xfrm>
          <a:custGeom>
            <a:rect b="b" l="l" r="r" t="t"/>
            <a:pathLst>
              <a:path extrusionOk="0" h="120000" w="12000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748951" y="2878247"/>
            <a:ext cx="219000" cy="154200"/>
          </a:xfrm>
          <a:custGeom>
            <a:rect b="b" l="l" r="r" t="t"/>
            <a:pathLst>
              <a:path extrusionOk="0" h="120000" w="12000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338537" y="2878247"/>
            <a:ext cx="217500" cy="154200"/>
          </a:xfrm>
          <a:custGeom>
            <a:rect b="b" l="l" r="r" t="t"/>
            <a:pathLst>
              <a:path extrusionOk="0" h="120000" w="12000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928124" y="2878246"/>
            <a:ext cx="217500" cy="154200"/>
          </a:xfrm>
          <a:custGeom>
            <a:rect b="b" l="l" r="r" t="t"/>
            <a:pathLst>
              <a:path extrusionOk="0" h="120000" w="12000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121" y="2878246"/>
            <a:ext cx="219000" cy="154200"/>
          </a:xfrm>
          <a:custGeom>
            <a:rect b="b" l="l" r="r" t="t"/>
            <a:pathLst>
              <a:path extrusionOk="0" h="120000" w="12000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105707" y="2893403"/>
            <a:ext cx="217500" cy="137700"/>
          </a:xfrm>
          <a:custGeom>
            <a:rect b="b" l="l" r="r" t="t"/>
            <a:pathLst>
              <a:path extrusionOk="0" h="120000" w="12000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992579" y="2873194"/>
            <a:ext cx="216000" cy="171900"/>
          </a:xfrm>
          <a:custGeom>
            <a:rect b="b" l="l" r="r" t="t"/>
            <a:pathLst>
              <a:path extrusionOk="0" h="120000" w="12000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7953628" y="2895793"/>
            <a:ext cx="219000" cy="101100"/>
          </a:xfrm>
          <a:custGeom>
            <a:rect b="b" l="l" r="r" t="t"/>
            <a:pathLst>
              <a:path extrusionOk="0" h="120000" w="12000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7544804" y="2866741"/>
            <a:ext cx="216000" cy="161700"/>
          </a:xfrm>
          <a:custGeom>
            <a:rect b="b" l="l" r="r" t="t"/>
            <a:pathLst>
              <a:path extrusionOk="0" h="120000" w="12000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7174078" y="2889479"/>
            <a:ext cx="177900" cy="117300"/>
          </a:xfrm>
          <a:custGeom>
            <a:rect b="b" l="l" r="r" t="t"/>
            <a:pathLst>
              <a:path extrusionOk="0" h="120000" w="12000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6838276" y="2900846"/>
            <a:ext cx="142800" cy="89700"/>
          </a:xfrm>
          <a:custGeom>
            <a:rect b="b" l="l" r="r" t="t"/>
            <a:pathLst>
              <a:path extrusionOk="0" h="120000" w="12000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469133" y="2900846"/>
            <a:ext cx="176100" cy="89700"/>
          </a:xfrm>
          <a:custGeom>
            <a:rect b="b" l="l" r="r" t="t"/>
            <a:pathLst>
              <a:path extrusionOk="0" h="120000" w="12000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6099994" y="2900846"/>
            <a:ext cx="176100" cy="89700"/>
          </a:xfrm>
          <a:custGeom>
            <a:rect b="b" l="l" r="r" t="t"/>
            <a:pathLst>
              <a:path extrusionOk="0" h="120000" w="12000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5729271" y="2900846"/>
            <a:ext cx="177900" cy="89700"/>
          </a:xfrm>
          <a:custGeom>
            <a:rect b="b" l="l" r="r" t="t"/>
            <a:pathLst>
              <a:path extrusionOk="0" h="120000" w="12000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5401405" y="2900846"/>
            <a:ext cx="135000" cy="89700"/>
          </a:xfrm>
          <a:custGeom>
            <a:rect b="b" l="l" r="r" t="t"/>
            <a:pathLst>
              <a:path extrusionOk="0" h="120000" w="12000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8774453" y="2842737"/>
            <a:ext cx="217500" cy="147900"/>
          </a:xfrm>
          <a:custGeom>
            <a:rect b="b" l="l" r="r" t="t"/>
            <a:pathLst>
              <a:path extrusionOk="0" h="120000" w="12000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8365631" y="2842737"/>
            <a:ext cx="216000" cy="147900"/>
          </a:xfrm>
          <a:custGeom>
            <a:rect b="b" l="l" r="r" t="t"/>
            <a:pathLst>
              <a:path extrusionOk="0" h="120000" w="12000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2996718" y="3231163"/>
            <a:ext cx="217500" cy="80700"/>
          </a:xfrm>
          <a:custGeom>
            <a:rect b="b" l="l" r="r" t="t"/>
            <a:pathLst>
              <a:path extrusionOk="0" h="120000" w="12000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2581900" y="3231163"/>
            <a:ext cx="219000" cy="80700"/>
          </a:xfrm>
          <a:custGeom>
            <a:rect b="b" l="l" r="r" t="t"/>
            <a:pathLst>
              <a:path extrusionOk="0" h="120000" w="12000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168671" y="3231163"/>
            <a:ext cx="217500" cy="80700"/>
          </a:xfrm>
          <a:custGeom>
            <a:rect b="b" l="l" r="r" t="t"/>
            <a:pathLst>
              <a:path extrusionOk="0" h="120000" w="12000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757035" y="3231163"/>
            <a:ext cx="216000" cy="80700"/>
          </a:xfrm>
          <a:custGeom>
            <a:rect b="b" l="l" r="r" t="t"/>
            <a:pathLst>
              <a:path extrusionOk="0" h="120000" w="12000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1342216" y="3190737"/>
            <a:ext cx="219000" cy="166800"/>
          </a:xfrm>
          <a:custGeom>
            <a:rect b="b" l="l" r="r" t="t"/>
            <a:pathLst>
              <a:path extrusionOk="0" h="120000" w="12000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932166" y="3190737"/>
            <a:ext cx="214200" cy="166800"/>
          </a:xfrm>
          <a:custGeom>
            <a:rect b="b" l="l" r="r" t="t"/>
            <a:pathLst>
              <a:path extrusionOk="0" h="120000" w="12000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520525" y="3194528"/>
            <a:ext cx="216000" cy="156600"/>
          </a:xfrm>
          <a:custGeom>
            <a:rect b="b" l="l" r="r" t="t"/>
            <a:pathLst>
              <a:path extrusionOk="0" h="120000" w="12000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05707" y="3194528"/>
            <a:ext cx="219000" cy="156600"/>
          </a:xfrm>
          <a:custGeom>
            <a:rect b="b" l="l" r="r" t="t"/>
            <a:pathLst>
              <a:path extrusionOk="0" h="120000" w="12000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3823172" y="3176841"/>
            <a:ext cx="219000" cy="174300"/>
          </a:xfrm>
          <a:custGeom>
            <a:rect b="b" l="l" r="r" t="t"/>
            <a:pathLst>
              <a:path extrusionOk="0" h="120000" w="12000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3409947" y="3192000"/>
            <a:ext cx="217500" cy="141300"/>
          </a:xfrm>
          <a:custGeom>
            <a:rect b="b" l="l" r="r" t="t"/>
            <a:pathLst>
              <a:path extrusionOk="0" h="120000" w="12000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7731615" y="3189396"/>
            <a:ext cx="217500" cy="121200"/>
          </a:xfrm>
          <a:custGeom>
            <a:rect b="b" l="l" r="r" t="t"/>
            <a:pathLst>
              <a:path extrusionOk="0" h="120000" w="12000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7319978" y="3209608"/>
            <a:ext cx="216000" cy="121200"/>
          </a:xfrm>
          <a:custGeom>
            <a:rect b="b" l="l" r="r" t="t"/>
            <a:pathLst>
              <a:path extrusionOk="0" h="120000" w="12000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6905159" y="3189394"/>
            <a:ext cx="219000" cy="141300"/>
          </a:xfrm>
          <a:custGeom>
            <a:rect b="b" l="l" r="r" t="t"/>
            <a:pathLst>
              <a:path extrusionOk="0" h="120000" w="12000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6512571" y="3181817"/>
            <a:ext cx="196800" cy="157800"/>
          </a:xfrm>
          <a:custGeom>
            <a:rect b="b" l="l" r="r" t="t"/>
            <a:pathLst>
              <a:path extrusionOk="0" h="120000" w="12000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119981" y="3181817"/>
            <a:ext cx="196800" cy="157800"/>
          </a:xfrm>
          <a:custGeom>
            <a:rect b="b" l="l" r="r" t="t"/>
            <a:pathLst>
              <a:path extrusionOk="0" h="120000" w="12000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5705162" y="3172972"/>
            <a:ext cx="219000" cy="174300"/>
          </a:xfrm>
          <a:custGeom>
            <a:rect b="b" l="l" r="r" t="t"/>
            <a:pathLst>
              <a:path extrusionOk="0" h="120000" w="12000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5291935" y="3228554"/>
            <a:ext cx="217500" cy="64500"/>
          </a:xfrm>
          <a:custGeom>
            <a:rect b="b" l="l" r="r" t="t"/>
            <a:pathLst>
              <a:path extrusionOk="0" h="120000" w="12000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5015234" y="3172972"/>
            <a:ext cx="81000" cy="174300"/>
          </a:xfrm>
          <a:custGeom>
            <a:rect b="b" l="l" r="r" t="t"/>
            <a:pathLst>
              <a:path extrusionOk="0" h="120000" w="12000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4651215" y="3172972"/>
            <a:ext cx="168300" cy="174300"/>
          </a:xfrm>
          <a:custGeom>
            <a:rect b="b" l="l" r="r" t="t"/>
            <a:pathLst>
              <a:path extrusionOk="0" h="120000" w="12000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4237987" y="3193184"/>
            <a:ext cx="217500" cy="133800"/>
          </a:xfrm>
          <a:custGeom>
            <a:rect b="b" l="l" r="r" t="t"/>
            <a:pathLst>
              <a:path extrusionOk="0" h="120000" w="12000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8777629" y="3166270"/>
            <a:ext cx="214500" cy="154200"/>
          </a:xfrm>
          <a:custGeom>
            <a:rect b="b" l="l" r="r" t="t"/>
            <a:pathLst>
              <a:path extrusionOk="0" h="120000" w="12000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8429486" y="3206693"/>
            <a:ext cx="152400" cy="113700"/>
          </a:xfrm>
          <a:custGeom>
            <a:rect b="b" l="l" r="r" t="t"/>
            <a:pathLst>
              <a:path extrusionOk="0" h="120000" w="12000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8129736" y="3228555"/>
            <a:ext cx="88800" cy="73200"/>
          </a:xfrm>
          <a:custGeom>
            <a:rect b="b" l="l" r="r" t="t"/>
            <a:pathLst>
              <a:path extrusionOk="0" h="120000" w="12000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3106413" y="3479732"/>
            <a:ext cx="219000" cy="166800"/>
          </a:xfrm>
          <a:custGeom>
            <a:rect b="b" l="l" r="r" t="t"/>
            <a:pathLst>
              <a:path extrusionOk="0" h="120000" w="12000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2672074" y="3499944"/>
            <a:ext cx="217500" cy="126300"/>
          </a:xfrm>
          <a:custGeom>
            <a:rect b="b" l="l" r="r" t="t"/>
            <a:pathLst>
              <a:path extrusionOk="0" h="120000" w="12000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2239320" y="3477206"/>
            <a:ext cx="216000" cy="173100"/>
          </a:xfrm>
          <a:custGeom>
            <a:rect b="b" l="l" r="r" t="t"/>
            <a:pathLst>
              <a:path extrusionOk="0" h="120000" w="12000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803387" y="3477206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1389685" y="3484787"/>
            <a:ext cx="196800" cy="156600"/>
          </a:xfrm>
          <a:custGeom>
            <a:rect b="b" l="l" r="r" t="t"/>
            <a:pathLst>
              <a:path extrusionOk="0" h="120000" w="12000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975981" y="3484786"/>
            <a:ext cx="196800" cy="156600"/>
          </a:xfrm>
          <a:custGeom>
            <a:rect b="b" l="l" r="r" t="t"/>
            <a:pathLst>
              <a:path extrusionOk="0" h="120000" w="12000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540048" y="3477206"/>
            <a:ext cx="219000" cy="173100"/>
          </a:xfrm>
          <a:custGeom>
            <a:rect b="b" l="l" r="r" t="t"/>
            <a:pathLst>
              <a:path extrusionOk="0" h="120000" w="12000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105707" y="3493628"/>
            <a:ext cx="217500" cy="141300"/>
          </a:xfrm>
          <a:custGeom>
            <a:rect b="b" l="l" r="r" t="t"/>
            <a:pathLst>
              <a:path extrusionOk="0" h="120000" w="12000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5176523" y="3470744"/>
            <a:ext cx="126900" cy="178200"/>
          </a:xfrm>
          <a:custGeom>
            <a:rect b="b" l="l" r="r" t="t"/>
            <a:pathLst>
              <a:path extrusionOk="0" h="120000" w="12000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886200" y="3479589"/>
            <a:ext cx="207900" cy="162900"/>
          </a:xfrm>
          <a:custGeom>
            <a:rect b="b" l="l" r="r" t="t"/>
            <a:pathLst>
              <a:path extrusionOk="0" h="120000" w="12000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4311017" y="3483377"/>
            <a:ext cx="223800" cy="152700"/>
          </a:xfrm>
          <a:custGeom>
            <a:rect b="b" l="l" r="r" t="t"/>
            <a:pathLst>
              <a:path extrusionOk="0" h="120000" w="12000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3542343" y="3473271"/>
            <a:ext cx="126900" cy="171900"/>
          </a:xfrm>
          <a:custGeom>
            <a:rect b="b" l="l" r="r" t="t"/>
            <a:pathLst>
              <a:path extrusionOk="0" h="120000" w="12000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778957" y="3485903"/>
            <a:ext cx="223800" cy="170400"/>
          </a:xfrm>
          <a:custGeom>
            <a:rect b="b" l="l" r="r" t="t"/>
            <a:pathLst>
              <a:path extrusionOk="0" h="120000" w="12000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520377" y="3492220"/>
            <a:ext cx="160500" cy="161700"/>
          </a:xfrm>
          <a:custGeom>
            <a:rect b="b" l="l" r="r" t="t"/>
            <a:pathLst>
              <a:path extrusionOk="0" h="120000" w="12000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6338262" y="3511166"/>
            <a:ext cx="223800" cy="122700"/>
          </a:xfrm>
          <a:custGeom>
            <a:rect b="b" l="l" r="r" t="t"/>
            <a:pathLst>
              <a:path extrusionOk="0" h="120000" w="12000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897569" y="3482115"/>
            <a:ext cx="223800" cy="180600"/>
          </a:xfrm>
          <a:custGeom>
            <a:rect b="b" l="l" r="r" t="t"/>
            <a:pathLst>
              <a:path extrusionOk="0" h="120000" w="12000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4751705" y="3483378"/>
            <a:ext cx="207900" cy="142800"/>
          </a:xfrm>
          <a:custGeom>
            <a:rect b="b" l="l" r="r" t="t"/>
            <a:pathLst>
              <a:path extrusionOk="0" h="120000" w="12000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8416360" y="3481224"/>
            <a:ext cx="200100" cy="164100"/>
          </a:xfrm>
          <a:custGeom>
            <a:rect b="b" l="l" r="r" t="t"/>
            <a:pathLst>
              <a:path extrusionOk="0" h="120000" w="12000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7641290" y="3490067"/>
            <a:ext cx="189000" cy="149100"/>
          </a:xfrm>
          <a:custGeom>
            <a:rect b="b" l="l" r="r" t="t"/>
            <a:pathLst>
              <a:path extrusionOk="0" h="120000" w="12000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7219645" y="3449641"/>
            <a:ext cx="204900" cy="189600"/>
          </a:xfrm>
          <a:custGeom>
            <a:rect b="b" l="l" r="r" t="t"/>
            <a:pathLst>
              <a:path extrusionOk="0" h="120000" w="12000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8047054" y="3483748"/>
            <a:ext cx="222300" cy="159300"/>
          </a:xfrm>
          <a:custGeom>
            <a:rect b="b" l="l" r="r" t="t"/>
            <a:pathLst>
              <a:path extrusionOk="0" h="120000" w="12000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8811759" y="3496117"/>
            <a:ext cx="160500" cy="123900"/>
          </a:xfrm>
          <a:custGeom>
            <a:rect b="b" l="l" r="r" t="t"/>
            <a:pathLst>
              <a:path extrusionOk="0" h="120000" w="12000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11840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1845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970885" y="816746"/>
            <a:ext cx="104700" cy="166800"/>
          </a:xfrm>
          <a:custGeom>
            <a:rect b="b" l="l" r="r" t="t"/>
            <a:pathLst>
              <a:path extrusionOk="0" h="120000" w="12000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370935" y="816746"/>
            <a:ext cx="104700" cy="166800"/>
          </a:xfrm>
          <a:custGeom>
            <a:rect b="b" l="l" r="r" t="t"/>
            <a:pathLst>
              <a:path extrusionOk="0" h="120000" w="12000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718600" y="858419"/>
            <a:ext cx="209400" cy="83400"/>
          </a:xfrm>
          <a:custGeom>
            <a:rect b="b" l="l" r="r" t="t"/>
            <a:pathLst>
              <a:path extrusionOk="0" h="120000" w="12000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2118650" y="858419"/>
            <a:ext cx="209400" cy="83400"/>
          </a:xfrm>
          <a:custGeom>
            <a:rect b="b" l="l" r="r" t="t"/>
            <a:pathLst>
              <a:path extrusionOk="0" h="120000" w="12000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2528225" y="862210"/>
            <a:ext cx="190500" cy="75600"/>
          </a:xfrm>
          <a:custGeom>
            <a:rect b="b" l="l" r="r" t="t"/>
            <a:pathLst>
              <a:path extrusionOk="0" h="120000" w="12000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2928275" y="862210"/>
            <a:ext cx="190500" cy="75600"/>
          </a:xfrm>
          <a:custGeom>
            <a:rect b="b" l="l" r="r" t="t"/>
            <a:pathLst>
              <a:path extrusionOk="0" h="120000" w="12000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3375950" y="824323"/>
            <a:ext cx="95100" cy="151500"/>
          </a:xfrm>
          <a:custGeom>
            <a:rect b="b" l="l" r="r" t="t"/>
            <a:pathLst>
              <a:path extrusionOk="0" h="120000" w="12000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3775999" y="824323"/>
            <a:ext cx="95100" cy="151500"/>
          </a:xfrm>
          <a:custGeom>
            <a:rect b="b" l="l" r="r" t="t"/>
            <a:pathLst>
              <a:path extrusionOk="0" h="120000" w="12000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921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4922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8922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12923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16923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2092409" y="1217434"/>
            <a:ext cx="209400" cy="90900"/>
          </a:xfrm>
          <a:custGeom>
            <a:rect b="b" l="l" r="r" t="t"/>
            <a:pathLst>
              <a:path extrusionOk="0" h="120000" w="12000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2492459" y="1217434"/>
            <a:ext cx="209400" cy="90900"/>
          </a:xfrm>
          <a:custGeom>
            <a:rect b="b" l="l" r="r" t="t"/>
            <a:pathLst>
              <a:path extrusionOk="0" h="120000" w="12000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2940132" y="1179549"/>
            <a:ext cx="114300" cy="166800"/>
          </a:xfrm>
          <a:custGeom>
            <a:rect b="b" l="l" r="r" t="t"/>
            <a:pathLst>
              <a:path extrusionOk="0" h="120000" w="12000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3340182" y="1179549"/>
            <a:ext cx="114300" cy="166800"/>
          </a:xfrm>
          <a:custGeom>
            <a:rect b="b" l="l" r="r" t="t"/>
            <a:pathLst>
              <a:path extrusionOk="0" h="120000" w="12000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36926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11890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451895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4918999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5319050" y="816746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5752435" y="816746"/>
            <a:ext cx="142800" cy="166800"/>
          </a:xfrm>
          <a:custGeom>
            <a:rect b="b" l="l" r="r" t="t"/>
            <a:pathLst>
              <a:path extrusionOk="0" h="120000" w="12000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6152485" y="816746"/>
            <a:ext cx="142800" cy="166800"/>
          </a:xfrm>
          <a:custGeom>
            <a:rect b="b" l="l" r="r" t="t"/>
            <a:pathLst>
              <a:path extrusionOk="0" h="120000" w="12000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6519199" y="843265"/>
            <a:ext cx="209400" cy="113700"/>
          </a:xfrm>
          <a:custGeom>
            <a:rect b="b" l="l" r="r" t="t"/>
            <a:pathLst>
              <a:path extrusionOk="0" h="120000" w="12000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8067222" y="1204606"/>
            <a:ext cx="209400" cy="113700"/>
          </a:xfrm>
          <a:custGeom>
            <a:rect b="b" l="l" r="r" t="t"/>
            <a:pathLst>
              <a:path extrusionOk="0" h="120000" w="12000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8495847" y="1178087"/>
            <a:ext cx="152400" cy="166800"/>
          </a:xfrm>
          <a:custGeom>
            <a:rect b="b" l="l" r="r" t="t"/>
            <a:pathLst>
              <a:path extrusionOk="0" h="120000" w="12000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8867322" y="1200819"/>
            <a:ext cx="209400" cy="121200"/>
          </a:xfrm>
          <a:custGeom>
            <a:rect b="b" l="l" r="r" t="t"/>
            <a:pathLst>
              <a:path extrusionOk="0" h="120000" w="12000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40926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44927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48927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52928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56928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609290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6492959" y="1179549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6893009" y="1209857"/>
            <a:ext cx="209400" cy="106200"/>
          </a:xfrm>
          <a:custGeom>
            <a:rect b="b" l="l" r="r" t="t"/>
            <a:pathLst>
              <a:path extrusionOk="0" h="120000" w="12000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7293059" y="1202281"/>
            <a:ext cx="209400" cy="121200"/>
          </a:xfrm>
          <a:custGeom>
            <a:rect b="b" l="l" r="r" t="t"/>
            <a:pathLst>
              <a:path extrusionOk="0" h="120000" w="12000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7693109" y="1194702"/>
            <a:ext cx="209400" cy="136500"/>
          </a:xfrm>
          <a:custGeom>
            <a:rect b="b" l="l" r="r" t="t"/>
            <a:pathLst>
              <a:path extrusionOk="0" h="120000" w="12000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134993" y="3812578"/>
            <a:ext cx="152400" cy="166800"/>
          </a:xfrm>
          <a:custGeom>
            <a:rect b="b" l="l" r="r" t="t"/>
            <a:pathLst>
              <a:path extrusionOk="0" h="120000" w="12000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506466" y="3812578"/>
            <a:ext cx="209400" cy="166500"/>
          </a:xfrm>
          <a:custGeom>
            <a:rect b="b" l="l" r="r" t="t"/>
            <a:pathLst>
              <a:path extrusionOk="0" h="120000" w="12000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963668" y="3812578"/>
            <a:ext cx="95100" cy="166800"/>
          </a:xfrm>
          <a:custGeom>
            <a:rect b="b" l="l" r="r" t="t"/>
            <a:pathLst>
              <a:path extrusionOk="0" h="120000" w="12000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130656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170661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210666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250671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2906768" y="3812578"/>
            <a:ext cx="209400" cy="166800"/>
          </a:xfrm>
          <a:custGeom>
            <a:rect b="b" l="l" r="r" t="t"/>
            <a:pathLst>
              <a:path extrusionOk="0" h="120000" w="12000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325866" y="3812578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725916" y="3812578"/>
            <a:ext cx="171600" cy="166800"/>
          </a:xfrm>
          <a:custGeom>
            <a:rect b="b" l="l" r="r" t="t"/>
            <a:pathLst>
              <a:path extrusionOk="0" h="120000" w="12000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413549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453554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493559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5335643" y="3808663"/>
            <a:ext cx="209400" cy="166800"/>
          </a:xfrm>
          <a:custGeom>
            <a:rect b="b" l="l" r="r" t="t"/>
            <a:pathLst>
              <a:path extrusionOk="0" h="120000" w="12000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892664" y="806925"/>
            <a:ext cx="152400" cy="166800"/>
          </a:xfrm>
          <a:custGeom>
            <a:rect b="b" l="l" r="r" t="t"/>
            <a:pathLst>
              <a:path extrusionOk="0" h="120000" w="12000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7283188" y="806925"/>
            <a:ext cx="171600" cy="166800"/>
          </a:xfrm>
          <a:custGeom>
            <a:rect b="b" l="l" r="r" t="t"/>
            <a:pathLst>
              <a:path extrusionOk="0" h="120000" w="12000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7683238" y="806925"/>
            <a:ext cx="171600" cy="166800"/>
          </a:xfrm>
          <a:custGeom>
            <a:rect b="b" l="l" r="r" t="t"/>
            <a:pathLst>
              <a:path extrusionOk="0" h="120000" w="12000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8064240" y="822080"/>
            <a:ext cx="209400" cy="136500"/>
          </a:xfrm>
          <a:custGeom>
            <a:rect b="b" l="l" r="r" t="t"/>
            <a:pathLst>
              <a:path extrusionOk="0" h="120000" w="12000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8464290" y="806925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8775060" y="3800578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8386220" y="3800578"/>
            <a:ext cx="209400" cy="174300"/>
          </a:xfrm>
          <a:custGeom>
            <a:rect b="b" l="l" r="r" t="t"/>
            <a:pathLst>
              <a:path extrusionOk="0" h="120000" w="12000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8000556" y="3800578"/>
            <a:ext cx="206400" cy="174300"/>
          </a:xfrm>
          <a:custGeom>
            <a:rect b="b" l="l" r="r" t="t"/>
            <a:pathLst>
              <a:path extrusionOk="0" h="120000" w="12000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7614894" y="3799314"/>
            <a:ext cx="206400" cy="173100"/>
          </a:xfrm>
          <a:custGeom>
            <a:rect b="b" l="l" r="r" t="t"/>
            <a:pathLst>
              <a:path extrusionOk="0" h="120000" w="12000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7226054" y="3800578"/>
            <a:ext cx="209400" cy="174300"/>
          </a:xfrm>
          <a:custGeom>
            <a:rect b="b" l="l" r="r" t="t"/>
            <a:pathLst>
              <a:path extrusionOk="0" h="120000" w="12000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6849920" y="3800578"/>
            <a:ext cx="196800" cy="174300"/>
          </a:xfrm>
          <a:custGeom>
            <a:rect b="b" l="l" r="r" t="t"/>
            <a:pathLst>
              <a:path extrusionOk="0" h="120000" w="12000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6451553" y="3804816"/>
            <a:ext cx="219000" cy="173100"/>
          </a:xfrm>
          <a:custGeom>
            <a:rect b="b" l="l" r="r" t="t"/>
            <a:pathLst>
              <a:path extrusionOk="0" h="120000" w="12000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6056368" y="3804816"/>
            <a:ext cx="216000" cy="173100"/>
          </a:xfrm>
          <a:custGeom>
            <a:rect b="b" l="l" r="r" t="t"/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5661180" y="3804816"/>
            <a:ext cx="216000" cy="173100"/>
          </a:xfrm>
          <a:custGeom>
            <a:rect b="b" l="l" r="r" t="t"/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5252731" y="4147456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4855958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4459179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4062406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3665630" y="4147456"/>
            <a:ext cx="217500" cy="173100"/>
          </a:xfrm>
          <a:custGeom>
            <a:rect b="b" l="l" r="r" t="t"/>
            <a:pathLst>
              <a:path extrusionOk="0" h="120000" w="12000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3270442" y="4147458"/>
            <a:ext cx="216000" cy="173100"/>
          </a:xfrm>
          <a:custGeom>
            <a:rect b="b" l="l" r="r" t="t"/>
            <a:pathLst>
              <a:path extrusionOk="0" h="120000" w="12000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2872075" y="4147458"/>
            <a:ext cx="219000" cy="173100"/>
          </a:xfrm>
          <a:custGeom>
            <a:rect b="b" l="l" r="r" t="t"/>
            <a:pathLst>
              <a:path extrusionOk="0" h="120000" w="12000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2476890" y="4147458"/>
            <a:ext cx="216000" cy="173100"/>
          </a:xfrm>
          <a:custGeom>
            <a:rect b="b" l="l" r="r" t="t"/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2081701" y="4147458"/>
            <a:ext cx="216000" cy="173100"/>
          </a:xfrm>
          <a:custGeom>
            <a:rect b="b" l="l" r="r" t="t"/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1683335" y="4147458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1286561" y="4147458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889783" y="4147457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491419" y="4147457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114345" y="4157032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8114691" y="4201072"/>
            <a:ext cx="142800" cy="77100"/>
          </a:xfrm>
          <a:custGeom>
            <a:rect b="b" l="l" r="r" t="t"/>
            <a:pathLst>
              <a:path extrusionOk="0" h="120000" w="12000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2"/>
          <p:cNvSpPr/>
          <p:nvPr/>
        </p:nvSpPr>
        <p:spPr>
          <a:xfrm>
            <a:off x="7734368" y="4228863"/>
            <a:ext cx="158700" cy="16500"/>
          </a:xfrm>
          <a:custGeom>
            <a:rect b="b" l="l" r="r" t="t"/>
            <a:pathLst>
              <a:path extrusionOk="0" h="120000" w="12000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7357219" y="4177071"/>
            <a:ext cx="155700" cy="123900"/>
          </a:xfrm>
          <a:custGeom>
            <a:rect b="b" l="l" r="r" t="t"/>
            <a:pathLst>
              <a:path extrusionOk="0" h="120000" w="12000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6919746" y="4140466"/>
            <a:ext cx="216000" cy="173100"/>
          </a:xfrm>
          <a:custGeom>
            <a:rect b="b" l="l" r="r" t="t"/>
            <a:pathLst>
              <a:path extrusionOk="0" h="120000" w="12000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6520368" y="4175176"/>
            <a:ext cx="177900" cy="140100"/>
          </a:xfrm>
          <a:custGeom>
            <a:rect b="b" l="l" r="r" t="t"/>
            <a:pathLst>
              <a:path extrusionOk="0" h="120000" w="12000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6081310" y="4158751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5696222" y="4175176"/>
            <a:ext cx="163500" cy="140100"/>
          </a:xfrm>
          <a:custGeom>
            <a:rect b="b" l="l" r="r" t="t"/>
            <a:pathLst>
              <a:path extrusionOk="0" h="120000" w="12000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/>
          <p:nvPr/>
        </p:nvSpPr>
        <p:spPr>
          <a:xfrm>
            <a:off x="8757038" y="1185005"/>
            <a:ext cx="223800" cy="55500"/>
          </a:xfrm>
          <a:custGeom>
            <a:rect b="b" l="l" r="r" t="t"/>
            <a:pathLst>
              <a:path extrusionOk="0" h="120000" w="12000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3"/>
          <p:cNvSpPr/>
          <p:nvPr/>
        </p:nvSpPr>
        <p:spPr>
          <a:xfrm>
            <a:off x="8356657" y="1161002"/>
            <a:ext cx="219000" cy="103500"/>
          </a:xfrm>
          <a:custGeom>
            <a:rect b="b" l="l" r="r" t="t"/>
            <a:pathLst>
              <a:path extrusionOk="0" h="120000" w="12000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3"/>
          <p:cNvSpPr/>
          <p:nvPr/>
        </p:nvSpPr>
        <p:spPr>
          <a:xfrm>
            <a:off x="5224914" y="2077868"/>
            <a:ext cx="82500" cy="113700"/>
          </a:xfrm>
          <a:custGeom>
            <a:rect b="b" l="l" r="r" t="t"/>
            <a:pathLst>
              <a:path extrusionOk="0" h="120000" w="12000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3"/>
          <p:cNvSpPr/>
          <p:nvPr/>
        </p:nvSpPr>
        <p:spPr>
          <a:xfrm>
            <a:off x="4860469" y="2101870"/>
            <a:ext cx="142800" cy="65700"/>
          </a:xfrm>
          <a:custGeom>
            <a:rect b="b" l="l" r="r" t="t"/>
            <a:pathLst>
              <a:path extrusionOk="0" h="120000" w="12000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3"/>
          <p:cNvSpPr/>
          <p:nvPr/>
        </p:nvSpPr>
        <p:spPr>
          <a:xfrm>
            <a:off x="4496020" y="2101870"/>
            <a:ext cx="142800" cy="65700"/>
          </a:xfrm>
          <a:custGeom>
            <a:rect b="b" l="l" r="r" t="t"/>
            <a:pathLst>
              <a:path extrusionOk="0" h="120000" w="12000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4160146" y="2090500"/>
            <a:ext cx="114300" cy="90900"/>
          </a:xfrm>
          <a:custGeom>
            <a:rect b="b" l="l" r="r" t="t"/>
            <a:pathLst>
              <a:path extrusionOk="0" h="120000" w="12000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8817888" y="1741403"/>
            <a:ext cx="184200" cy="168000"/>
          </a:xfrm>
          <a:custGeom>
            <a:rect b="b" l="l" r="r" t="t"/>
            <a:pathLst>
              <a:path extrusionOk="0" h="120000" w="12000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8412161" y="1741404"/>
            <a:ext cx="184200" cy="164100"/>
          </a:xfrm>
          <a:custGeom>
            <a:rect b="b" l="l" r="r" t="t"/>
            <a:pathLst>
              <a:path extrusionOk="0" h="120000" w="12000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8006438" y="1741405"/>
            <a:ext cx="184200" cy="160500"/>
          </a:xfrm>
          <a:custGeom>
            <a:rect b="b" l="l" r="r" t="t"/>
            <a:pathLst>
              <a:path extrusionOk="0" h="120000" w="12000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8012591" y="2093601"/>
            <a:ext cx="180900" cy="156600"/>
          </a:xfrm>
          <a:custGeom>
            <a:rect b="b" l="l" r="r" t="t"/>
            <a:pathLst>
              <a:path extrusionOk="0" h="120000" w="12000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7610042" y="2093602"/>
            <a:ext cx="180900" cy="164100"/>
          </a:xfrm>
          <a:custGeom>
            <a:rect b="b" l="l" r="r" t="t"/>
            <a:pathLst>
              <a:path extrusionOk="0" h="120000" w="12000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7220193" y="2087283"/>
            <a:ext cx="168300" cy="174300"/>
          </a:xfrm>
          <a:custGeom>
            <a:rect b="b" l="l" r="r" t="t"/>
            <a:pathLst>
              <a:path extrusionOk="0" h="120000" w="12000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6847811" y="2093601"/>
            <a:ext cx="150900" cy="156600"/>
          </a:xfrm>
          <a:custGeom>
            <a:rect b="b" l="l" r="r" t="t"/>
            <a:pathLst>
              <a:path extrusionOk="0" h="120000" w="12000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2500269" y="1418417"/>
            <a:ext cx="216000" cy="173100"/>
          </a:xfrm>
          <a:custGeom>
            <a:rect b="b" l="l" r="r" t="t"/>
            <a:pathLst>
              <a:path extrusionOk="0" h="120000" w="12000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2101184" y="1418417"/>
            <a:ext cx="216000" cy="173100"/>
          </a:xfrm>
          <a:custGeom>
            <a:rect b="b" l="l" r="r" t="t"/>
            <a:pathLst>
              <a:path extrusionOk="0" h="120000" w="12000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1698921" y="1418417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1298251" y="1418417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897575" y="1418417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495316" y="1418417"/>
            <a:ext cx="219000" cy="173100"/>
          </a:xfrm>
          <a:custGeom>
            <a:rect b="b" l="l" r="r" t="t"/>
            <a:pathLst>
              <a:path extrusionOk="0" h="120000" w="12000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94645" y="1418417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7964215" y="1116877"/>
            <a:ext cx="211200" cy="162900"/>
          </a:xfrm>
          <a:custGeom>
            <a:rect b="b" l="l" r="r" t="t"/>
            <a:pathLst>
              <a:path extrusionOk="0" h="120000" w="12000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7571764" y="1116877"/>
            <a:ext cx="211200" cy="162900"/>
          </a:xfrm>
          <a:custGeom>
            <a:rect b="b" l="l" r="r" t="t"/>
            <a:pathLst>
              <a:path extrusionOk="0" h="120000" w="12000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7180906" y="1128245"/>
            <a:ext cx="209400" cy="150300"/>
          </a:xfrm>
          <a:custGeom>
            <a:rect b="b" l="l" r="r" t="t"/>
            <a:pathLst>
              <a:path extrusionOk="0" h="120000" w="12000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8817364" y="808055"/>
            <a:ext cx="163500" cy="141300"/>
          </a:xfrm>
          <a:custGeom>
            <a:rect b="b" l="l" r="r" t="t"/>
            <a:pathLst>
              <a:path extrusionOk="0" h="120000" w="12000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8411932" y="808055"/>
            <a:ext cx="163500" cy="141300"/>
          </a:xfrm>
          <a:custGeom>
            <a:rect b="b" l="l" r="r" t="t"/>
            <a:pathLst>
              <a:path extrusionOk="0" h="120000" w="12000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7993799" y="814371"/>
            <a:ext cx="176100" cy="130200"/>
          </a:xfrm>
          <a:custGeom>
            <a:rect b="b" l="l" r="r" t="t"/>
            <a:pathLst>
              <a:path extrusionOk="0" h="120000" w="12000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7575663" y="814371"/>
            <a:ext cx="176100" cy="130200"/>
          </a:xfrm>
          <a:custGeom>
            <a:rect b="b" l="l" r="r" t="t"/>
            <a:pathLst>
              <a:path extrusionOk="0" h="120000" w="12000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7114663" y="791633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94645" y="774723"/>
            <a:ext cx="216000" cy="174300"/>
          </a:xfrm>
          <a:custGeom>
            <a:rect b="b" l="l" r="r" t="t"/>
            <a:pathLst>
              <a:path extrusionOk="0" h="120000" w="12000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3256199" y="838518"/>
            <a:ext cx="88800" cy="83400"/>
          </a:xfrm>
          <a:custGeom>
            <a:rect b="b" l="l" r="r" t="t"/>
            <a:pathLst>
              <a:path extrusionOk="0" h="120000" w="12000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2931723" y="842305"/>
            <a:ext cx="82500" cy="70800"/>
          </a:xfrm>
          <a:custGeom>
            <a:rect b="b" l="l" r="r" t="t"/>
            <a:pathLst>
              <a:path extrusionOk="0" h="120000" w="12000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2607251" y="842305"/>
            <a:ext cx="82500" cy="70800"/>
          </a:xfrm>
          <a:custGeom>
            <a:rect b="b" l="l" r="r" t="t"/>
            <a:pathLst>
              <a:path extrusionOk="0" h="120000" w="12000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2235156" y="842305"/>
            <a:ext cx="130200" cy="70800"/>
          </a:xfrm>
          <a:custGeom>
            <a:rect b="b" l="l" r="r" t="t"/>
            <a:pathLst>
              <a:path extrusionOk="0" h="120000" w="12000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1866231" y="842305"/>
            <a:ext cx="126900" cy="70800"/>
          </a:xfrm>
          <a:custGeom>
            <a:rect b="b" l="l" r="r" t="t"/>
            <a:pathLst>
              <a:path extrusionOk="0" h="120000" w="12000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1562397" y="842305"/>
            <a:ext cx="61800" cy="70800"/>
          </a:xfrm>
          <a:custGeom>
            <a:rect b="b" l="l" r="r" t="t"/>
            <a:pathLst>
              <a:path extrusionOk="0" h="120000" w="12000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1226814" y="841042"/>
            <a:ext cx="93600" cy="74700"/>
          </a:xfrm>
          <a:custGeom>
            <a:rect b="b" l="l" r="r" t="t"/>
            <a:pathLst>
              <a:path extrusionOk="0" h="120000" w="12000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888053" y="841042"/>
            <a:ext cx="96900" cy="74700"/>
          </a:xfrm>
          <a:custGeom>
            <a:rect b="b" l="l" r="r" t="t"/>
            <a:pathLst>
              <a:path extrusionOk="0" h="120000" w="12000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552468" y="834728"/>
            <a:ext cx="93600" cy="87300"/>
          </a:xfrm>
          <a:custGeom>
            <a:rect b="b" l="l" r="r" t="t"/>
            <a:pathLst>
              <a:path extrusionOk="0" h="120000" w="12000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6782110" y="1110344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6381725" y="1110344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5982932" y="1121716"/>
            <a:ext cx="217500" cy="146400"/>
          </a:xfrm>
          <a:custGeom>
            <a:rect b="b" l="l" r="r" t="t"/>
            <a:pathLst>
              <a:path extrusionOk="0" h="120000" w="12000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3"/>
          <p:cNvSpPr/>
          <p:nvPr/>
        </p:nvSpPr>
        <p:spPr>
          <a:xfrm>
            <a:off x="5585723" y="1121716"/>
            <a:ext cx="216000" cy="146400"/>
          </a:xfrm>
          <a:custGeom>
            <a:rect b="b" l="l" r="r" t="t"/>
            <a:pathLst>
              <a:path extrusionOk="0" h="120000" w="12000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5591489" y="2394654"/>
            <a:ext cx="206400" cy="174300"/>
          </a:xfrm>
          <a:custGeom>
            <a:rect b="b" l="l" r="r" t="t"/>
            <a:pathLst>
              <a:path extrusionOk="0" h="120000" w="12000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2886220" y="1138267"/>
            <a:ext cx="219000" cy="121200"/>
          </a:xfrm>
          <a:custGeom>
            <a:rect b="b" l="l" r="r" t="t"/>
            <a:pathLst>
              <a:path extrusionOk="0" h="120000" w="12000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2489014" y="1092789"/>
            <a:ext cx="216000" cy="166800"/>
          </a:xfrm>
          <a:custGeom>
            <a:rect b="b" l="l" r="r" t="t"/>
            <a:pathLst>
              <a:path extrusionOk="0" h="120000" w="12000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2091805" y="1092789"/>
            <a:ext cx="216000" cy="166800"/>
          </a:xfrm>
          <a:custGeom>
            <a:rect b="b" l="l" r="r" t="t"/>
            <a:pathLst>
              <a:path extrusionOk="0" h="120000" w="12000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1691418" y="1092789"/>
            <a:ext cx="219000" cy="166800"/>
          </a:xfrm>
          <a:custGeom>
            <a:rect b="b" l="l" r="r" t="t"/>
            <a:pathLst>
              <a:path extrusionOk="0" h="120000" w="12000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1292623" y="1092789"/>
            <a:ext cx="217500" cy="166800"/>
          </a:xfrm>
          <a:custGeom>
            <a:rect b="b" l="l" r="r" t="t"/>
            <a:pathLst>
              <a:path extrusionOk="0" h="120000" w="12000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893824" y="1092788"/>
            <a:ext cx="217500" cy="166800"/>
          </a:xfrm>
          <a:custGeom>
            <a:rect b="b" l="l" r="r" t="t"/>
            <a:pathLst>
              <a:path extrusionOk="0" h="120000" w="12000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493440" y="1092788"/>
            <a:ext cx="219000" cy="166800"/>
          </a:xfrm>
          <a:custGeom>
            <a:rect b="b" l="l" r="r" t="t"/>
            <a:pathLst>
              <a:path extrusionOk="0" h="120000" w="12000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94645" y="1092788"/>
            <a:ext cx="217500" cy="166800"/>
          </a:xfrm>
          <a:custGeom>
            <a:rect b="b" l="l" r="r" t="t"/>
            <a:pathLst>
              <a:path extrusionOk="0" h="120000" w="12000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5180714" y="2415849"/>
            <a:ext cx="217500" cy="151500"/>
          </a:xfrm>
          <a:custGeom>
            <a:rect b="b" l="l" r="r" t="t"/>
            <a:pathLst>
              <a:path extrusionOk="0" h="120000" w="12000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4776294" y="2414588"/>
            <a:ext cx="211200" cy="156600"/>
          </a:xfrm>
          <a:custGeom>
            <a:rect b="b" l="l" r="r" t="t"/>
            <a:pathLst>
              <a:path extrusionOk="0" h="120000" w="12000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3"/>
          <p:cNvSpPr/>
          <p:nvPr/>
        </p:nvSpPr>
        <p:spPr>
          <a:xfrm>
            <a:off x="4373453" y="2414588"/>
            <a:ext cx="209400" cy="156600"/>
          </a:xfrm>
          <a:custGeom>
            <a:rect b="b" l="l" r="r" t="t"/>
            <a:pathLst>
              <a:path extrusionOk="0" h="120000" w="12000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3969028" y="2414588"/>
            <a:ext cx="211200" cy="156600"/>
          </a:xfrm>
          <a:custGeom>
            <a:rect b="b" l="l" r="r" t="t"/>
            <a:pathLst>
              <a:path extrusionOk="0" h="120000" w="12000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3564607" y="2414588"/>
            <a:ext cx="211200" cy="156600"/>
          </a:xfrm>
          <a:custGeom>
            <a:rect b="b" l="l" r="r" t="t"/>
            <a:pathLst>
              <a:path extrusionOk="0" h="120000" w="12000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3168116" y="2414588"/>
            <a:ext cx="203100" cy="156600"/>
          </a:xfrm>
          <a:custGeom>
            <a:rect b="b" l="l" r="r" t="t"/>
            <a:pathLst>
              <a:path extrusionOk="0" h="120000" w="12000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8797567" y="2105202"/>
            <a:ext cx="204900" cy="161700"/>
          </a:xfrm>
          <a:custGeom>
            <a:rect b="b" l="l" r="r" t="t"/>
            <a:pathLst>
              <a:path extrusionOk="0" h="120000" w="12000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8371207" y="2105202"/>
            <a:ext cx="204900" cy="161700"/>
          </a:xfrm>
          <a:custGeom>
            <a:rect b="b" l="l" r="r" t="t"/>
            <a:pathLst>
              <a:path extrusionOk="0" h="120000" w="12000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6408748" y="2066242"/>
            <a:ext cx="217500" cy="173100"/>
          </a:xfrm>
          <a:custGeom>
            <a:rect b="b" l="l" r="r" t="t"/>
            <a:pathLst>
              <a:path extrusionOk="0" h="120000" w="12000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5968100" y="2066242"/>
            <a:ext cx="219000" cy="173100"/>
          </a:xfrm>
          <a:custGeom>
            <a:rect b="b" l="l" r="r" t="t"/>
            <a:pathLst>
              <a:path extrusionOk="0" h="120000" w="12000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5529041" y="2066242"/>
            <a:ext cx="217500" cy="173100"/>
          </a:xfrm>
          <a:custGeom>
            <a:rect b="b" l="l" r="r" t="t"/>
            <a:pathLst>
              <a:path extrusionOk="0" h="120000" w="12000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2757342" y="2394654"/>
            <a:ext cx="217500" cy="174300"/>
          </a:xfrm>
          <a:custGeom>
            <a:rect b="b" l="l" r="r" t="t"/>
            <a:pathLst>
              <a:path extrusionOk="0" h="120000" w="12000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2344979" y="2394654"/>
            <a:ext cx="219000" cy="174300"/>
          </a:xfrm>
          <a:custGeom>
            <a:rect b="b" l="l" r="r" t="t"/>
            <a:pathLst>
              <a:path extrusionOk="0" h="120000" w="12000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1934207" y="2394654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1577404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1220607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863805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507005" y="2394654"/>
            <a:ext cx="163500" cy="174300"/>
          </a:xfrm>
          <a:custGeom>
            <a:rect b="b" l="l" r="r" t="t"/>
            <a:pathLst>
              <a:path extrusionOk="0" h="120000" w="12000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94643" y="2418656"/>
            <a:ext cx="219000" cy="150300"/>
          </a:xfrm>
          <a:custGeom>
            <a:rect b="b" l="l" r="r" t="t"/>
            <a:pathLst>
              <a:path extrusionOk="0" h="120000" w="12000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8763390" y="1427661"/>
            <a:ext cx="217500" cy="150300"/>
          </a:xfrm>
          <a:custGeom>
            <a:rect b="b" l="l" r="r" t="t"/>
            <a:pathLst>
              <a:path extrusionOk="0" h="120000" w="12000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8362715" y="1427660"/>
            <a:ext cx="217500" cy="141300"/>
          </a:xfrm>
          <a:custGeom>
            <a:rect b="b" l="l" r="r" t="t"/>
            <a:pathLst>
              <a:path extrusionOk="0" h="120000" w="12000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7960455" y="1427660"/>
            <a:ext cx="219000" cy="141300"/>
          </a:xfrm>
          <a:custGeom>
            <a:rect b="b" l="l" r="r" t="t"/>
            <a:pathLst>
              <a:path extrusionOk="0" h="120000" w="12000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7559786" y="1427662"/>
            <a:ext cx="217500" cy="120000"/>
          </a:xfrm>
          <a:custGeom>
            <a:rect b="b" l="l" r="r" t="t"/>
            <a:pathLst>
              <a:path extrusionOk="0" h="120000" w="12000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6655253" y="787644"/>
            <a:ext cx="217500" cy="173100"/>
          </a:xfrm>
          <a:custGeom>
            <a:rect b="b" l="l" r="r" t="t"/>
            <a:pathLst>
              <a:path extrusionOk="0" h="120000" w="12000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6194255" y="787644"/>
            <a:ext cx="219000" cy="173100"/>
          </a:xfrm>
          <a:custGeom>
            <a:rect b="b" l="l" r="r" t="t"/>
            <a:pathLst>
              <a:path extrusionOk="0" h="120000" w="12000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5734848" y="805332"/>
            <a:ext cx="217500" cy="135300"/>
          </a:xfrm>
          <a:custGeom>
            <a:rect b="b" l="l" r="r" t="t"/>
            <a:pathLst>
              <a:path extrusionOk="0" h="120000" w="12000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5277025" y="805332"/>
            <a:ext cx="216000" cy="135300"/>
          </a:xfrm>
          <a:custGeom>
            <a:rect b="b" l="l" r="r" t="t"/>
            <a:pathLst>
              <a:path extrusionOk="0" h="120000" w="12000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4912862" y="787644"/>
            <a:ext cx="122100" cy="173100"/>
          </a:xfrm>
          <a:custGeom>
            <a:rect b="b" l="l" r="r" t="t"/>
            <a:pathLst>
              <a:path extrusionOk="0" h="120000" w="12000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4507428" y="809119"/>
            <a:ext cx="163500" cy="130200"/>
          </a:xfrm>
          <a:custGeom>
            <a:rect b="b" l="l" r="r" t="t"/>
            <a:pathLst>
              <a:path extrusionOk="0" h="120000" w="12000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4048020" y="781328"/>
            <a:ext cx="217500" cy="174300"/>
          </a:xfrm>
          <a:custGeom>
            <a:rect b="b" l="l" r="r" t="t"/>
            <a:pathLst>
              <a:path extrusionOk="0" h="120000" w="12000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3587019" y="781328"/>
            <a:ext cx="219000" cy="174300"/>
          </a:xfrm>
          <a:custGeom>
            <a:rect b="b" l="l" r="r" t="t"/>
            <a:pathLst>
              <a:path extrusionOk="0" h="120000" w="12000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5202802" y="1104160"/>
            <a:ext cx="201600" cy="160500"/>
          </a:xfrm>
          <a:custGeom>
            <a:rect b="b" l="l" r="r" t="t"/>
            <a:pathLst>
              <a:path extrusionOk="0" h="120000" w="12000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4883379" y="1107948"/>
            <a:ext cx="138000" cy="151500"/>
          </a:xfrm>
          <a:custGeom>
            <a:rect b="b" l="l" r="r" t="t"/>
            <a:pathLst>
              <a:path extrusionOk="0" h="120000" w="12000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4484581" y="1107948"/>
            <a:ext cx="217500" cy="151500"/>
          </a:xfrm>
          <a:custGeom>
            <a:rect b="b" l="l" r="r" t="t"/>
            <a:pathLst>
              <a:path extrusionOk="0" h="120000" w="12000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4085787" y="1097844"/>
            <a:ext cx="217500" cy="173100"/>
          </a:xfrm>
          <a:custGeom>
            <a:rect b="b" l="l" r="r" t="t"/>
            <a:pathLst>
              <a:path extrusionOk="0" h="120000" w="12000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3685399" y="1097844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3286603" y="1097844"/>
            <a:ext cx="217500" cy="173100"/>
          </a:xfrm>
          <a:custGeom>
            <a:rect b="b" l="l" r="r" t="t"/>
            <a:pathLst>
              <a:path extrusionOk="0" h="120000" w="12000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7225786" y="1407437"/>
            <a:ext cx="150900" cy="173100"/>
          </a:xfrm>
          <a:custGeom>
            <a:rect b="b" l="l" r="r" t="t"/>
            <a:pathLst>
              <a:path extrusionOk="0" h="120000" w="12000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6864804" y="1422595"/>
            <a:ext cx="177900" cy="140100"/>
          </a:xfrm>
          <a:custGeom>
            <a:rect b="b" l="l" r="r" t="t"/>
            <a:pathLst>
              <a:path extrusionOk="0" h="120000" w="12000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6464128" y="140743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6065046" y="1407437"/>
            <a:ext cx="216000" cy="173100"/>
          </a:xfrm>
          <a:custGeom>
            <a:rect b="b" l="l" r="r" t="t"/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5662783" y="1407437"/>
            <a:ext cx="219000" cy="173100"/>
          </a:xfrm>
          <a:custGeom>
            <a:rect b="b" l="l" r="r" t="t"/>
            <a:pathLst>
              <a:path extrusionOk="0" h="120000" w="12000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5263701" y="1407437"/>
            <a:ext cx="216000" cy="173100"/>
          </a:xfrm>
          <a:custGeom>
            <a:rect b="b" l="l" r="r" t="t"/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3"/>
          <p:cNvSpPr/>
          <p:nvPr/>
        </p:nvSpPr>
        <p:spPr>
          <a:xfrm>
            <a:off x="4864617" y="1407437"/>
            <a:ext cx="216000" cy="169200"/>
          </a:xfrm>
          <a:custGeom>
            <a:rect b="b" l="l" r="r" t="t"/>
            <a:pathLst>
              <a:path extrusionOk="0" h="120000" w="12000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3"/>
          <p:cNvSpPr/>
          <p:nvPr/>
        </p:nvSpPr>
        <p:spPr>
          <a:xfrm>
            <a:off x="4462354" y="1407437"/>
            <a:ext cx="219000" cy="169200"/>
          </a:xfrm>
          <a:custGeom>
            <a:rect b="b" l="l" r="r" t="t"/>
            <a:pathLst>
              <a:path extrusionOk="0" h="120000" w="12000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3"/>
          <p:cNvSpPr/>
          <p:nvPr/>
        </p:nvSpPr>
        <p:spPr>
          <a:xfrm>
            <a:off x="4061682" y="140743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3"/>
          <p:cNvSpPr/>
          <p:nvPr/>
        </p:nvSpPr>
        <p:spPr>
          <a:xfrm>
            <a:off x="3661012" y="1407437"/>
            <a:ext cx="217500" cy="173100"/>
          </a:xfrm>
          <a:custGeom>
            <a:rect b="b" l="l" r="r" t="t"/>
            <a:pathLst>
              <a:path extrusionOk="0" h="120000" w="12000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3279386" y="1415016"/>
            <a:ext cx="198300" cy="156600"/>
          </a:xfrm>
          <a:custGeom>
            <a:rect b="b" l="l" r="r" t="t"/>
            <a:pathLst>
              <a:path extrusionOk="0" h="120000" w="12000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3"/>
          <p:cNvSpPr/>
          <p:nvPr/>
        </p:nvSpPr>
        <p:spPr>
          <a:xfrm>
            <a:off x="2899354" y="1415016"/>
            <a:ext cx="196800" cy="156600"/>
          </a:xfrm>
          <a:custGeom>
            <a:rect b="b" l="l" r="r" t="t"/>
            <a:pathLst>
              <a:path extrusionOk="0" h="120000" w="12000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3"/>
          <p:cNvSpPr/>
          <p:nvPr/>
        </p:nvSpPr>
        <p:spPr>
          <a:xfrm>
            <a:off x="8761801" y="2452650"/>
            <a:ext cx="219000" cy="123900"/>
          </a:xfrm>
          <a:custGeom>
            <a:rect b="b" l="l" r="r" t="t"/>
            <a:pathLst>
              <a:path extrusionOk="0" h="120000" w="12000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3"/>
          <p:cNvSpPr/>
          <p:nvPr/>
        </p:nvSpPr>
        <p:spPr>
          <a:xfrm>
            <a:off x="8352616" y="2460227"/>
            <a:ext cx="216000" cy="107400"/>
          </a:xfrm>
          <a:custGeom>
            <a:rect b="b" l="l" r="r" t="t"/>
            <a:pathLst>
              <a:path extrusionOk="0" h="120000" w="12000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3"/>
          <p:cNvSpPr/>
          <p:nvPr/>
        </p:nvSpPr>
        <p:spPr>
          <a:xfrm>
            <a:off x="7943431" y="2476651"/>
            <a:ext cx="216000" cy="75900"/>
          </a:xfrm>
          <a:custGeom>
            <a:rect b="b" l="l" r="r" t="t"/>
            <a:pathLst>
              <a:path extrusionOk="0" h="120000" w="12000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7531064" y="2455177"/>
            <a:ext cx="219000" cy="120000"/>
          </a:xfrm>
          <a:custGeom>
            <a:rect b="b" l="l" r="r" t="t"/>
            <a:pathLst>
              <a:path extrusionOk="0" h="120000" w="12000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3"/>
          <p:cNvSpPr/>
          <p:nvPr/>
        </p:nvSpPr>
        <p:spPr>
          <a:xfrm>
            <a:off x="7120290" y="2429913"/>
            <a:ext cx="217500" cy="164100"/>
          </a:xfrm>
          <a:custGeom>
            <a:rect b="b" l="l" r="r" t="t"/>
            <a:pathLst>
              <a:path extrusionOk="0" h="120000" w="12000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3"/>
          <p:cNvSpPr/>
          <p:nvPr/>
        </p:nvSpPr>
        <p:spPr>
          <a:xfrm>
            <a:off x="6709518" y="2436228"/>
            <a:ext cx="217500" cy="156600"/>
          </a:xfrm>
          <a:custGeom>
            <a:rect b="b" l="l" r="r" t="t"/>
            <a:pathLst>
              <a:path extrusionOk="0" h="120000" w="12000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3"/>
          <p:cNvSpPr/>
          <p:nvPr/>
        </p:nvSpPr>
        <p:spPr>
          <a:xfrm>
            <a:off x="6347952" y="2440018"/>
            <a:ext cx="168300" cy="146400"/>
          </a:xfrm>
          <a:custGeom>
            <a:rect b="b" l="l" r="r" t="t"/>
            <a:pathLst>
              <a:path extrusionOk="0" h="120000" w="12000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3"/>
          <p:cNvSpPr/>
          <p:nvPr/>
        </p:nvSpPr>
        <p:spPr>
          <a:xfrm>
            <a:off x="5991155" y="2448858"/>
            <a:ext cx="163500" cy="130200"/>
          </a:xfrm>
          <a:custGeom>
            <a:rect b="b" l="l" r="r" t="t"/>
            <a:pathLst>
              <a:path extrusionOk="0" h="120000" w="12000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7123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47128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87133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127138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1671431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2071480" y="1759151"/>
            <a:ext cx="209400" cy="121200"/>
          </a:xfrm>
          <a:custGeom>
            <a:rect b="b" l="l" r="r" t="t"/>
            <a:pathLst>
              <a:path extrusionOk="0" h="120000" w="12000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2500107" y="1736419"/>
            <a:ext cx="152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2871582" y="1736419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3271632" y="1774304"/>
            <a:ext cx="209400" cy="90900"/>
          </a:xfrm>
          <a:custGeom>
            <a:rect b="b" l="l" r="r" t="t"/>
            <a:pathLst>
              <a:path extrusionOk="0" h="120000" w="12000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3671682" y="1759151"/>
            <a:ext cx="209400" cy="121200"/>
          </a:xfrm>
          <a:custGeom>
            <a:rect b="b" l="l" r="r" t="t"/>
            <a:pathLst>
              <a:path extrusionOk="0" h="120000" w="12000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71232" y="2092553"/>
            <a:ext cx="209400" cy="98400"/>
          </a:xfrm>
          <a:custGeom>
            <a:rect b="b" l="l" r="r" t="t"/>
            <a:pathLst>
              <a:path extrusionOk="0" h="120000" w="12000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471282" y="2069820"/>
            <a:ext cx="209400" cy="136500"/>
          </a:xfrm>
          <a:custGeom>
            <a:rect b="b" l="l" r="r" t="t"/>
            <a:pathLst>
              <a:path extrusionOk="0" h="120000" w="12000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871332" y="2062244"/>
            <a:ext cx="209400" cy="151500"/>
          </a:xfrm>
          <a:custGeom>
            <a:rect b="b" l="l" r="r" t="t"/>
            <a:pathLst>
              <a:path extrusionOk="0" h="120000" w="12000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1271382" y="2069820"/>
            <a:ext cx="209400" cy="136500"/>
          </a:xfrm>
          <a:custGeom>
            <a:rect b="b" l="l" r="r" t="t"/>
            <a:pathLst>
              <a:path extrusionOk="0" h="120000" w="12000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1671431" y="20622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207148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247153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287158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3271632" y="2066032"/>
            <a:ext cx="209400" cy="144000"/>
          </a:xfrm>
          <a:custGeom>
            <a:rect b="b" l="l" r="r" t="t"/>
            <a:pathLst>
              <a:path extrusionOk="0" h="120000" w="12000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3671682" y="2054667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41288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452893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49289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532903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7290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6129132" y="1759151"/>
            <a:ext cx="209400" cy="1668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65291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692923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7329282" y="175915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786482" y="1759151"/>
            <a:ext cx="951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987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4987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8988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12988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16989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20989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2499024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28990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329912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3699173" y="27291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9872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49877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3"/>
          <p:cNvSpPr/>
          <p:nvPr/>
        </p:nvSpPr>
        <p:spPr>
          <a:xfrm>
            <a:off x="89882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129887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1698923" y="3047346"/>
            <a:ext cx="208800" cy="166200"/>
          </a:xfrm>
          <a:custGeom>
            <a:rect b="b" l="l" r="r" t="t"/>
            <a:pathLst>
              <a:path extrusionOk="0" h="120000" w="12000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209897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3"/>
          <p:cNvSpPr/>
          <p:nvPr/>
        </p:nvSpPr>
        <p:spPr>
          <a:xfrm>
            <a:off x="2499024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/>
          <p:nvPr/>
        </p:nvSpPr>
        <p:spPr>
          <a:xfrm>
            <a:off x="289907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3318171" y="3047348"/>
            <a:ext cx="171600" cy="166800"/>
          </a:xfrm>
          <a:custGeom>
            <a:rect b="b" l="l" r="r" t="t"/>
            <a:pathLst>
              <a:path extrusionOk="0" h="120000" w="12000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3699173" y="3047348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9872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49877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/>
          <p:nvPr/>
        </p:nvSpPr>
        <p:spPr>
          <a:xfrm>
            <a:off x="89882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1298873" y="3399578"/>
            <a:ext cx="209400" cy="151500"/>
          </a:xfrm>
          <a:custGeom>
            <a:rect b="b" l="l" r="r" t="t"/>
            <a:pathLst>
              <a:path extrusionOk="0" h="120000" w="12000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1698923" y="3437464"/>
            <a:ext cx="209400" cy="75600"/>
          </a:xfrm>
          <a:custGeom>
            <a:rect b="b" l="l" r="r" t="t"/>
            <a:pathLst>
              <a:path extrusionOk="0" h="120000" w="12000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3"/>
          <p:cNvSpPr/>
          <p:nvPr/>
        </p:nvSpPr>
        <p:spPr>
          <a:xfrm>
            <a:off x="2165647" y="3392000"/>
            <a:ext cx="76200" cy="166800"/>
          </a:xfrm>
          <a:custGeom>
            <a:rect b="b" l="l" r="r" t="t"/>
            <a:pathLst>
              <a:path extrusionOk="0" h="120000" w="12000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2499024" y="3414732"/>
            <a:ext cx="209400" cy="121200"/>
          </a:xfrm>
          <a:custGeom>
            <a:rect b="b" l="l" r="r" t="t"/>
            <a:pathLst>
              <a:path extrusionOk="0" h="120000" w="12000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2899073" y="3407154"/>
            <a:ext cx="209400" cy="136500"/>
          </a:xfrm>
          <a:custGeom>
            <a:rect b="b" l="l" r="r" t="t"/>
            <a:pathLst>
              <a:path extrusionOk="0" h="120000" w="12000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329912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3"/>
          <p:cNvSpPr/>
          <p:nvPr/>
        </p:nvSpPr>
        <p:spPr>
          <a:xfrm>
            <a:off x="3699173" y="3392000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987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4987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8988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12988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16989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3"/>
          <p:cNvSpPr/>
          <p:nvPr/>
        </p:nvSpPr>
        <p:spPr>
          <a:xfrm>
            <a:off x="20989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2499024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28990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329912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3699173" y="3727852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4118273" y="2729093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3"/>
          <p:cNvSpPr/>
          <p:nvPr/>
        </p:nvSpPr>
        <p:spPr>
          <a:xfrm>
            <a:off x="4556421" y="2729093"/>
            <a:ext cx="133200" cy="166800"/>
          </a:xfrm>
          <a:custGeom>
            <a:rect b="b" l="l" r="r" t="t"/>
            <a:pathLst>
              <a:path extrusionOk="0" h="120000" w="12000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3"/>
          <p:cNvSpPr/>
          <p:nvPr/>
        </p:nvSpPr>
        <p:spPr>
          <a:xfrm>
            <a:off x="4975523" y="2729093"/>
            <a:ext cx="95100" cy="166800"/>
          </a:xfrm>
          <a:custGeom>
            <a:rect b="b" l="l" r="r" t="t"/>
            <a:pathLst>
              <a:path extrusionOk="0" h="120000" w="12000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3"/>
          <p:cNvSpPr/>
          <p:nvPr/>
        </p:nvSpPr>
        <p:spPr>
          <a:xfrm>
            <a:off x="5356521" y="2729093"/>
            <a:ext cx="133200" cy="166800"/>
          </a:xfrm>
          <a:custGeom>
            <a:rect b="b" l="l" r="r" t="t"/>
            <a:pathLst>
              <a:path extrusionOk="0" h="120000" w="12000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5737522" y="2729093"/>
            <a:ext cx="171600" cy="166800"/>
          </a:xfrm>
          <a:custGeom>
            <a:rect b="b" l="l" r="r" t="t"/>
            <a:pathLst>
              <a:path extrusionOk="0" h="120000" w="12000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3"/>
          <p:cNvSpPr/>
          <p:nvPr/>
        </p:nvSpPr>
        <p:spPr>
          <a:xfrm>
            <a:off x="6137572" y="2729093"/>
            <a:ext cx="171600" cy="166800"/>
          </a:xfrm>
          <a:custGeom>
            <a:rect b="b" l="l" r="r" t="t"/>
            <a:pathLst>
              <a:path extrusionOk="0" h="120000" w="12000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6528098" y="2729093"/>
            <a:ext cx="190500" cy="166800"/>
          </a:xfrm>
          <a:custGeom>
            <a:rect b="b" l="l" r="r" t="t"/>
            <a:pathLst>
              <a:path extrusionOk="0" h="120000" w="12000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3"/>
          <p:cNvSpPr/>
          <p:nvPr/>
        </p:nvSpPr>
        <p:spPr>
          <a:xfrm>
            <a:off x="6937671" y="2729093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7318673" y="2774556"/>
            <a:ext cx="209400" cy="75600"/>
          </a:xfrm>
          <a:custGeom>
            <a:rect b="b" l="l" r="r" t="t"/>
            <a:pathLst>
              <a:path extrusionOk="0" h="120000" w="12000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7718721" y="2729093"/>
            <a:ext cx="209700" cy="166800"/>
          </a:xfrm>
          <a:custGeom>
            <a:rect b="b" l="l" r="r" t="t"/>
            <a:pathLst>
              <a:path extrusionOk="0" h="120000" w="12000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41182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45183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49183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3"/>
          <p:cNvSpPr/>
          <p:nvPr/>
        </p:nvSpPr>
        <p:spPr>
          <a:xfrm>
            <a:off x="53184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3"/>
          <p:cNvSpPr/>
          <p:nvPr/>
        </p:nvSpPr>
        <p:spPr>
          <a:xfrm>
            <a:off x="57184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3"/>
          <p:cNvSpPr/>
          <p:nvPr/>
        </p:nvSpPr>
        <p:spPr>
          <a:xfrm>
            <a:off x="61185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3"/>
          <p:cNvSpPr/>
          <p:nvPr/>
        </p:nvSpPr>
        <p:spPr>
          <a:xfrm>
            <a:off x="6518573" y="3054918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3"/>
          <p:cNvSpPr/>
          <p:nvPr/>
        </p:nvSpPr>
        <p:spPr>
          <a:xfrm>
            <a:off x="69186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3"/>
          <p:cNvSpPr/>
          <p:nvPr/>
        </p:nvSpPr>
        <p:spPr>
          <a:xfrm>
            <a:off x="731867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3"/>
          <p:cNvSpPr/>
          <p:nvPr/>
        </p:nvSpPr>
        <p:spPr>
          <a:xfrm>
            <a:off x="7718723" y="3047340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3"/>
          <p:cNvSpPr/>
          <p:nvPr/>
        </p:nvSpPr>
        <p:spPr>
          <a:xfrm>
            <a:off x="4118273" y="3445033"/>
            <a:ext cx="209400" cy="60600"/>
          </a:xfrm>
          <a:custGeom>
            <a:rect b="b" l="l" r="r" t="t"/>
            <a:pathLst>
              <a:path extrusionOk="0" h="120000" w="12000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3"/>
          <p:cNvSpPr/>
          <p:nvPr/>
        </p:nvSpPr>
        <p:spPr>
          <a:xfrm>
            <a:off x="4546898" y="3391993"/>
            <a:ext cx="152400" cy="166800"/>
          </a:xfrm>
          <a:custGeom>
            <a:rect b="b" l="l" r="r" t="t"/>
            <a:pathLst>
              <a:path extrusionOk="0" h="120000" w="12000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3"/>
          <p:cNvSpPr/>
          <p:nvPr/>
        </p:nvSpPr>
        <p:spPr>
          <a:xfrm>
            <a:off x="491837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3"/>
          <p:cNvSpPr/>
          <p:nvPr/>
        </p:nvSpPr>
        <p:spPr>
          <a:xfrm>
            <a:off x="531842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3"/>
          <p:cNvSpPr/>
          <p:nvPr/>
        </p:nvSpPr>
        <p:spPr>
          <a:xfrm>
            <a:off x="571847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611852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6518573" y="339199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6918623" y="3418514"/>
            <a:ext cx="209400" cy="121200"/>
          </a:xfrm>
          <a:custGeom>
            <a:rect b="b" l="l" r="r" t="t"/>
            <a:pathLst>
              <a:path extrusionOk="0" h="120000" w="12000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7366296" y="3391993"/>
            <a:ext cx="114300" cy="166800"/>
          </a:xfrm>
          <a:custGeom>
            <a:rect b="b" l="l" r="r" t="t"/>
            <a:pathLst>
              <a:path extrusionOk="0" h="120000" w="12000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7747298" y="3391993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4118273" y="3727845"/>
            <a:ext cx="209400" cy="166800"/>
          </a:xfrm>
          <a:custGeom>
            <a:rect b="b" l="l" r="r" t="t"/>
            <a:pathLst>
              <a:path extrusionOk="0" h="120000" w="12000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4546898" y="3727845"/>
            <a:ext cx="152400" cy="166800"/>
          </a:xfrm>
          <a:custGeom>
            <a:rect b="b" l="l" r="r" t="t"/>
            <a:pathLst>
              <a:path extrusionOk="0" h="120000" w="12000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4975523" y="3727845"/>
            <a:ext cx="95100" cy="166800"/>
          </a:xfrm>
          <a:custGeom>
            <a:rect b="b" l="l" r="r" t="t"/>
            <a:pathLst>
              <a:path extrusionOk="0" h="120000" w="12000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3"/>
          <p:cNvSpPr/>
          <p:nvPr/>
        </p:nvSpPr>
        <p:spPr>
          <a:xfrm>
            <a:off x="5318423" y="3727845"/>
            <a:ext cx="209400" cy="166800"/>
          </a:xfrm>
          <a:custGeom>
            <a:rect b="b" l="l" r="r" t="t"/>
            <a:pathLst>
              <a:path extrusionOk="0" h="120000" w="12000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3"/>
          <p:cNvSpPr/>
          <p:nvPr/>
        </p:nvSpPr>
        <p:spPr>
          <a:xfrm>
            <a:off x="8187334" y="3405531"/>
            <a:ext cx="209700" cy="144000"/>
          </a:xfrm>
          <a:custGeom>
            <a:rect b="b" l="l" r="r" t="t"/>
            <a:pathLst>
              <a:path extrusionOk="0" h="120000" w="12000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8587384" y="3405532"/>
            <a:ext cx="209400" cy="144000"/>
          </a:xfrm>
          <a:custGeom>
            <a:rect b="b" l="l" r="r" t="t"/>
            <a:pathLst>
              <a:path extrusionOk="0" h="120000" w="12000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8607815" y="3024554"/>
            <a:ext cx="209400" cy="166800"/>
          </a:xfrm>
          <a:custGeom>
            <a:rect b="b" l="l" r="r" t="t"/>
            <a:pathLst>
              <a:path extrusionOk="0" h="120000" w="12000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8201939" y="2732297"/>
            <a:ext cx="209400" cy="136500"/>
          </a:xfrm>
          <a:custGeom>
            <a:rect b="b" l="l" r="r" t="t"/>
            <a:pathLst>
              <a:path extrusionOk="0" h="120000" w="12000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8601988" y="2724721"/>
            <a:ext cx="209400" cy="151500"/>
          </a:xfrm>
          <a:custGeom>
            <a:rect b="b" l="l" r="r" t="t"/>
            <a:pathLst>
              <a:path extrusionOk="0" h="120000" w="12000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3"/>
          <p:cNvSpPr/>
          <p:nvPr/>
        </p:nvSpPr>
        <p:spPr>
          <a:xfrm>
            <a:off x="8171390" y="3034543"/>
            <a:ext cx="209400" cy="166800"/>
          </a:xfrm>
          <a:custGeom>
            <a:rect b="b" l="l" r="r" t="t"/>
            <a:pathLst>
              <a:path extrusionOk="0" h="120000" w="12000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8636454" y="3745518"/>
            <a:ext cx="160500" cy="161700"/>
          </a:xfrm>
          <a:custGeom>
            <a:rect b="b" l="l" r="r" t="t"/>
            <a:pathLst>
              <a:path extrusionOk="0" h="120000" w="12000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3"/>
          <p:cNvSpPr/>
          <p:nvPr/>
        </p:nvSpPr>
        <p:spPr>
          <a:xfrm>
            <a:off x="2819363" y="4133509"/>
            <a:ext cx="176100" cy="138900"/>
          </a:xfrm>
          <a:custGeom>
            <a:rect b="b" l="l" r="r" t="t"/>
            <a:pathLst>
              <a:path extrusionOk="0" h="120000" w="12000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3"/>
          <p:cNvSpPr/>
          <p:nvPr/>
        </p:nvSpPr>
        <p:spPr>
          <a:xfrm>
            <a:off x="5857081" y="3736675"/>
            <a:ext cx="207900" cy="157800"/>
          </a:xfrm>
          <a:custGeom>
            <a:rect b="b" l="l" r="r" t="t"/>
            <a:pathLst>
              <a:path extrusionOk="0" h="120000" w="12000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6325867" y="3740465"/>
            <a:ext cx="222300" cy="155400"/>
          </a:xfrm>
          <a:custGeom>
            <a:rect b="b" l="l" r="r" t="t"/>
            <a:pathLst>
              <a:path extrusionOk="0" h="120000" w="12000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3"/>
          <p:cNvSpPr/>
          <p:nvPr/>
        </p:nvSpPr>
        <p:spPr>
          <a:xfrm>
            <a:off x="4638939" y="4142351"/>
            <a:ext cx="200100" cy="120000"/>
          </a:xfrm>
          <a:custGeom>
            <a:rect b="b" l="l" r="r" t="t"/>
            <a:pathLst>
              <a:path extrusionOk="0" h="120000" w="12000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3"/>
          <p:cNvSpPr/>
          <p:nvPr/>
        </p:nvSpPr>
        <p:spPr>
          <a:xfrm>
            <a:off x="5584445" y="4142351"/>
            <a:ext cx="200100" cy="120000"/>
          </a:xfrm>
          <a:custGeom>
            <a:rect b="b" l="l" r="r" t="t"/>
            <a:pathLst>
              <a:path extrusionOk="0" h="120000" w="12000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3"/>
          <p:cNvSpPr/>
          <p:nvPr/>
        </p:nvSpPr>
        <p:spPr>
          <a:xfrm>
            <a:off x="151120" y="4123402"/>
            <a:ext cx="200100" cy="157800"/>
          </a:xfrm>
          <a:custGeom>
            <a:rect b="b" l="l" r="r" t="t"/>
            <a:pathLst>
              <a:path extrusionOk="0" h="120000" w="12000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1881793" y="4151194"/>
            <a:ext cx="207900" cy="102300"/>
          </a:xfrm>
          <a:custGeom>
            <a:rect b="b" l="l" r="r" t="t"/>
            <a:pathLst>
              <a:path extrusionOk="0" h="120000" w="12000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3677558" y="4114560"/>
            <a:ext cx="216000" cy="177000"/>
          </a:xfrm>
          <a:custGeom>
            <a:rect b="b" l="l" r="r" t="t"/>
            <a:pathLst>
              <a:path extrusionOk="0" h="120000" w="12000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3"/>
          <p:cNvSpPr/>
          <p:nvPr/>
        </p:nvSpPr>
        <p:spPr>
          <a:xfrm>
            <a:off x="5099783" y="4142351"/>
            <a:ext cx="223800" cy="120000"/>
          </a:xfrm>
          <a:custGeom>
            <a:rect b="b" l="l" r="r" t="t"/>
            <a:pathLst>
              <a:path extrusionOk="0" h="120000" w="12000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3"/>
          <p:cNvSpPr/>
          <p:nvPr/>
        </p:nvSpPr>
        <p:spPr>
          <a:xfrm>
            <a:off x="1397137" y="4123403"/>
            <a:ext cx="223800" cy="157800"/>
          </a:xfrm>
          <a:custGeom>
            <a:rect b="b" l="l" r="r" t="t"/>
            <a:pathLst>
              <a:path extrusionOk="0" h="120000" w="12000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3"/>
          <p:cNvSpPr/>
          <p:nvPr/>
        </p:nvSpPr>
        <p:spPr>
          <a:xfrm>
            <a:off x="999787" y="4114558"/>
            <a:ext cx="136500" cy="183300"/>
          </a:xfrm>
          <a:custGeom>
            <a:rect b="b" l="l" r="r" t="t"/>
            <a:pathLst>
              <a:path extrusionOk="0" h="120000" w="12000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3"/>
          <p:cNvSpPr/>
          <p:nvPr/>
        </p:nvSpPr>
        <p:spPr>
          <a:xfrm>
            <a:off x="611965" y="4117085"/>
            <a:ext cx="126900" cy="174300"/>
          </a:xfrm>
          <a:custGeom>
            <a:rect b="b" l="l" r="r" t="t"/>
            <a:pathLst>
              <a:path extrusionOk="0" h="120000" w="12000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3"/>
          <p:cNvSpPr/>
          <p:nvPr/>
        </p:nvSpPr>
        <p:spPr>
          <a:xfrm>
            <a:off x="4154280" y="4163826"/>
            <a:ext cx="223800" cy="80700"/>
          </a:xfrm>
          <a:custGeom>
            <a:rect b="b" l="l" r="r" t="t"/>
            <a:pathLst>
              <a:path extrusionOk="0" h="120000" w="12000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3256396" y="4114560"/>
            <a:ext cx="160500" cy="180600"/>
          </a:xfrm>
          <a:custGeom>
            <a:rect b="b" l="l" r="r" t="t"/>
            <a:pathLst>
              <a:path extrusionOk="0" h="120000" w="12000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2350581" y="4136034"/>
            <a:ext cx="207900" cy="133800"/>
          </a:xfrm>
          <a:custGeom>
            <a:rect b="b" l="l" r="r" t="t"/>
            <a:pathLst>
              <a:path extrusionOk="0" h="120000" w="12000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8175606" y="3758148"/>
            <a:ext cx="200100" cy="141300"/>
          </a:xfrm>
          <a:custGeom>
            <a:rect b="b" l="l" r="r" t="t"/>
            <a:pathLst>
              <a:path extrusionOk="0" h="120000" w="12000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7714760" y="3748043"/>
            <a:ext cx="200100" cy="159300"/>
          </a:xfrm>
          <a:custGeom>
            <a:rect b="b" l="l" r="r" t="t"/>
            <a:pathLst>
              <a:path extrusionOk="0" h="120000" w="12000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7293600" y="3739202"/>
            <a:ext cx="160500" cy="177000"/>
          </a:xfrm>
          <a:custGeom>
            <a:rect b="b" l="l" r="r" t="t"/>
            <a:pathLst>
              <a:path extrusionOk="0" h="120000" w="12000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6808941" y="3785942"/>
            <a:ext cx="223800" cy="83400"/>
          </a:xfrm>
          <a:custGeom>
            <a:rect b="b" l="l" r="r" t="t"/>
            <a:pathLst>
              <a:path extrusionOk="0" h="120000" w="12000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6002761" y="4116162"/>
            <a:ext cx="171600" cy="166800"/>
          </a:xfrm>
          <a:custGeom>
            <a:rect b="b" l="l" r="r" t="t"/>
            <a:pathLst>
              <a:path extrusionOk="0" h="120000" w="12000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3"/>
          <p:cNvSpPr/>
          <p:nvPr/>
        </p:nvSpPr>
        <p:spPr>
          <a:xfrm>
            <a:off x="6383763" y="4116164"/>
            <a:ext cx="209400" cy="166800"/>
          </a:xfrm>
          <a:custGeom>
            <a:rect b="b" l="l" r="r" t="t"/>
            <a:pathLst>
              <a:path extrusionOk="0" h="120000" w="12000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3"/>
          <p:cNvSpPr/>
          <p:nvPr/>
        </p:nvSpPr>
        <p:spPr>
          <a:xfrm>
            <a:off x="6802861" y="4116164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7202911" y="4116164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7583912" y="4142683"/>
            <a:ext cx="209400" cy="113700"/>
          </a:xfrm>
          <a:custGeom>
            <a:rect b="b" l="l" r="r" t="t"/>
            <a:pathLst>
              <a:path extrusionOk="0" h="120000" w="12000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3"/>
          <p:cNvSpPr/>
          <p:nvPr/>
        </p:nvSpPr>
        <p:spPr>
          <a:xfrm>
            <a:off x="7983963" y="4116164"/>
            <a:ext cx="209400" cy="1668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3"/>
          <p:cNvSpPr/>
          <p:nvPr/>
        </p:nvSpPr>
        <p:spPr>
          <a:xfrm>
            <a:off x="8403061" y="4131317"/>
            <a:ext cx="171600" cy="136500"/>
          </a:xfrm>
          <a:custGeom>
            <a:rect b="b" l="l" r="r" t="t"/>
            <a:pathLst>
              <a:path extrusionOk="0" h="120000" w="12000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44425" y="422500"/>
            <a:ext cx="2272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8398A"/>
                </a:solidFill>
              </a:rPr>
              <a:t>EDIT IN GOOGLE SLIDES</a:t>
            </a:r>
            <a:endParaRPr sz="12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Make a copy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8398A"/>
                </a:solidFill>
              </a:rPr>
              <a:t>COLOR PALETTE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#181818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#D3D3D3</a:t>
            </a:r>
            <a:endParaRPr sz="12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#88398A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#FFFFF</a:t>
            </a:r>
            <a:endParaRPr sz="12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cap="flat" cmpd="sng" w="9525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#562457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/>
          <p:nvPr/>
        </p:nvSpPr>
        <p:spPr>
          <a:xfrm>
            <a:off x="6525637" y="2859585"/>
            <a:ext cx="200100" cy="127500"/>
          </a:xfrm>
          <a:custGeom>
            <a:rect b="b" l="l" r="r" t="t"/>
            <a:pathLst>
              <a:path extrusionOk="0" h="120000" w="12000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998263" y="2864374"/>
            <a:ext cx="111300" cy="142800"/>
          </a:xfrm>
          <a:custGeom>
            <a:rect b="b" l="l" r="r" t="t"/>
            <a:pathLst>
              <a:path extrusionOk="0" h="120000" w="12000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151119" y="3193276"/>
            <a:ext cx="223800" cy="142800"/>
          </a:xfrm>
          <a:custGeom>
            <a:rect b="b" l="l" r="r" t="t"/>
            <a:pathLst>
              <a:path extrusionOk="0" h="120000" w="12000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151118" y="2864373"/>
            <a:ext cx="222300" cy="140100"/>
          </a:xfrm>
          <a:custGeom>
            <a:rect b="b" l="l" r="r" t="t"/>
            <a:pathLst>
              <a:path extrusionOk="0" h="120000" w="12000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618807" y="3164223"/>
            <a:ext cx="216000" cy="171900"/>
          </a:xfrm>
          <a:custGeom>
            <a:rect b="b" l="l" r="r" t="t"/>
            <a:pathLst>
              <a:path extrusionOk="0" h="120000" w="12000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1078553" y="3179381"/>
            <a:ext cx="198300" cy="156600"/>
          </a:xfrm>
          <a:custGeom>
            <a:rect b="b" l="l" r="r" t="t"/>
            <a:pathLst>
              <a:path extrusionOk="0" h="120000" w="12000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4696222" y="3176853"/>
            <a:ext cx="174600" cy="159300"/>
          </a:xfrm>
          <a:custGeom>
            <a:rect b="b" l="l" r="r" t="t"/>
            <a:pathLst>
              <a:path extrusionOk="0" h="120000" w="12000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151119" y="2494695"/>
            <a:ext cx="223800" cy="159300"/>
          </a:xfrm>
          <a:custGeom>
            <a:rect b="b" l="l" r="r" t="t"/>
            <a:pathLst>
              <a:path extrusionOk="0" h="120000" w="12000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1520843" y="3183170"/>
            <a:ext cx="192000" cy="152700"/>
          </a:xfrm>
          <a:custGeom>
            <a:rect b="b" l="l" r="r" t="t"/>
            <a:pathLst>
              <a:path extrusionOk="0" h="120000" w="12000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8381851" y="2867163"/>
            <a:ext cx="187500" cy="150300"/>
          </a:xfrm>
          <a:custGeom>
            <a:rect b="b" l="l" r="r" t="t"/>
            <a:pathLst>
              <a:path extrusionOk="0" h="120000" w="12000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4746551" y="2192300"/>
            <a:ext cx="207900" cy="165600"/>
          </a:xfrm>
          <a:custGeom>
            <a:rect b="b" l="l" r="r" t="t"/>
            <a:pathLst>
              <a:path extrusionOk="0" h="120000" w="12000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633430" y="2825215"/>
            <a:ext cx="104700" cy="177000"/>
          </a:xfrm>
          <a:custGeom>
            <a:rect b="b" l="l" r="r" t="t"/>
            <a:pathLst>
              <a:path extrusionOk="0" h="120000" w="12000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4418470" y="2527724"/>
            <a:ext cx="189000" cy="149100"/>
          </a:xfrm>
          <a:custGeom>
            <a:rect b="b" l="l" r="r" t="t"/>
            <a:pathLst>
              <a:path extrusionOk="0" h="120000" w="12000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1143516" y="2527052"/>
            <a:ext cx="207900" cy="165600"/>
          </a:xfrm>
          <a:custGeom>
            <a:rect b="b" l="l" r="r" t="t"/>
            <a:pathLst>
              <a:path extrusionOk="0" h="120000" w="12000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5279104" y="2549197"/>
            <a:ext cx="128700" cy="106200"/>
          </a:xfrm>
          <a:custGeom>
            <a:rect b="b" l="l" r="r" t="t"/>
            <a:pathLst>
              <a:path extrusionOk="0" h="120000" w="12000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4879744" y="2593409"/>
            <a:ext cx="126900" cy="16500"/>
          </a:xfrm>
          <a:custGeom>
            <a:rect b="b" l="l" r="r" t="t"/>
            <a:pathLst>
              <a:path extrusionOk="0" h="120000" w="12000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1950979" y="4188528"/>
            <a:ext cx="223800" cy="99900"/>
          </a:xfrm>
          <a:custGeom>
            <a:rect b="b" l="l" r="r" t="t"/>
            <a:pathLst>
              <a:path extrusionOk="0" h="120000" w="12000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1491882" y="4154424"/>
            <a:ext cx="207900" cy="165600"/>
          </a:xfrm>
          <a:custGeom>
            <a:rect b="b" l="l" r="r" t="t"/>
            <a:pathLst>
              <a:path extrusionOk="0" h="120000" w="12000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575287" y="4163266"/>
            <a:ext cx="192000" cy="150300"/>
          </a:xfrm>
          <a:custGeom>
            <a:rect b="b" l="l" r="r" t="t"/>
            <a:pathLst>
              <a:path extrusionOk="0" h="120000" w="12000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8717318" y="834734"/>
            <a:ext cx="223800" cy="141300"/>
          </a:xfrm>
          <a:custGeom>
            <a:rect b="b" l="l" r="r" t="t"/>
            <a:pathLst>
              <a:path extrusionOk="0" h="120000" w="12000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8393476" y="3197153"/>
            <a:ext cx="155700" cy="170400"/>
          </a:xfrm>
          <a:custGeom>
            <a:rect b="b" l="l" r="r" t="t"/>
            <a:pathLst>
              <a:path extrusionOk="0" h="120000" w="12000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8670157" y="3823549"/>
            <a:ext cx="192000" cy="155400"/>
          </a:xfrm>
          <a:custGeom>
            <a:rect b="b" l="l" r="r" t="t"/>
            <a:pathLst>
              <a:path extrusionOk="0" h="120000" w="12000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8198455" y="3506562"/>
            <a:ext cx="227100" cy="141300"/>
          </a:xfrm>
          <a:custGeom>
            <a:rect b="b" l="l" r="r" t="t"/>
            <a:pathLst>
              <a:path extrusionOk="0" h="120000" w="12000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8676598" y="3500249"/>
            <a:ext cx="223800" cy="149100"/>
          </a:xfrm>
          <a:custGeom>
            <a:rect b="b" l="l" r="r" t="t"/>
            <a:pathLst>
              <a:path extrusionOk="0" h="120000" w="12000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1018503" y="4154422"/>
            <a:ext cx="222300" cy="168000"/>
          </a:xfrm>
          <a:custGeom>
            <a:rect b="b" l="l" r="r" t="t"/>
            <a:pathLst>
              <a:path extrusionOk="0" h="120000" w="12000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065716" y="2149076"/>
            <a:ext cx="207952" cy="162936"/>
            <a:chOff x="7197121" y="8332916"/>
            <a:chExt cx="553800" cy="543300"/>
          </a:xfrm>
        </p:grpSpPr>
        <p:sp>
          <p:nvSpPr>
            <p:cNvPr id="731" name="Google Shape;731;p34"/>
            <p:cNvSpPr/>
            <p:nvPr/>
          </p:nvSpPr>
          <p:spPr>
            <a:xfrm>
              <a:off x="7197121" y="8332916"/>
              <a:ext cx="553800" cy="543300"/>
            </a:xfrm>
            <a:custGeom>
              <a:rect b="b" l="l" r="r" t="t"/>
              <a:pathLst>
                <a:path extrusionOk="0" h="120000" w="12000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50784" y="8450839"/>
              <a:ext cx="126900" cy="261000"/>
            </a:xfrm>
            <a:custGeom>
              <a:rect b="b" l="l" r="r" t="t"/>
              <a:pathLst>
                <a:path extrusionOk="0" h="120000" w="12000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34"/>
          <p:cNvSpPr/>
          <p:nvPr/>
        </p:nvSpPr>
        <p:spPr>
          <a:xfrm>
            <a:off x="8000706" y="2507331"/>
            <a:ext cx="152400" cy="127500"/>
          </a:xfrm>
          <a:custGeom>
            <a:rect b="b" l="l" r="r" t="t"/>
            <a:pathLst>
              <a:path extrusionOk="0" h="120000" w="12000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8829239" y="2862110"/>
            <a:ext cx="160500" cy="149100"/>
          </a:xfrm>
          <a:custGeom>
            <a:rect b="b" l="l" r="r" t="t"/>
            <a:pathLst>
              <a:path extrusionOk="0" h="120000" w="12000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8717319" y="1500958"/>
            <a:ext cx="216000" cy="155400"/>
          </a:xfrm>
          <a:custGeom>
            <a:rect b="b" l="l" r="r" t="t"/>
            <a:pathLst>
              <a:path extrusionOk="0" h="120000" w="12000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8425469" y="2523748"/>
            <a:ext cx="106200" cy="96000"/>
          </a:xfrm>
          <a:custGeom>
            <a:rect b="b" l="l" r="r" t="t"/>
            <a:pathLst>
              <a:path extrusionOk="0" h="120000" w="12000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8411468" y="2149434"/>
            <a:ext cx="90600" cy="162900"/>
          </a:xfrm>
          <a:custGeom>
            <a:rect b="b" l="l" r="r" t="t"/>
            <a:pathLst>
              <a:path extrusionOk="0" h="120000" w="12000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7947006" y="2149432"/>
            <a:ext cx="200100" cy="159300"/>
          </a:xfrm>
          <a:custGeom>
            <a:rect b="b" l="l" r="r" t="t"/>
            <a:pathLst>
              <a:path extrusionOk="0" h="120000" w="12000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Google Shape;739;p34"/>
          <p:cNvGrpSpPr/>
          <p:nvPr/>
        </p:nvGrpSpPr>
        <p:grpSpPr>
          <a:xfrm>
            <a:off x="7538120" y="2140606"/>
            <a:ext cx="144489" cy="178125"/>
            <a:chOff x="8527946" y="7535335"/>
            <a:chExt cx="385200" cy="596932"/>
          </a:xfrm>
        </p:grpSpPr>
        <p:sp>
          <p:nvSpPr>
            <p:cNvPr id="740" name="Google Shape;740;p34"/>
            <p:cNvSpPr/>
            <p:nvPr/>
          </p:nvSpPr>
          <p:spPr>
            <a:xfrm>
              <a:off x="8527946" y="7755467"/>
              <a:ext cx="385200" cy="376800"/>
            </a:xfrm>
            <a:custGeom>
              <a:rect b="b" l="l" r="r" t="t"/>
              <a:pathLst>
                <a:path extrusionOk="0" h="120000" w="12000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8633751" y="7755468"/>
              <a:ext cx="169200" cy="144000"/>
            </a:xfrm>
            <a:custGeom>
              <a:rect b="b" l="l" r="r" t="t"/>
              <a:pathLst>
                <a:path extrusionOk="0" h="120000" w="12000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8633751" y="7535335"/>
              <a:ext cx="169200" cy="177900"/>
            </a:xfrm>
            <a:custGeom>
              <a:rect b="b" l="l" r="r" t="t"/>
              <a:pathLst>
                <a:path extrusionOk="0" h="120000" w="12000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15975" lIns="31950" spcFirstLastPara="1" rIns="31950" wrap="square" tIns="15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34"/>
          <p:cNvSpPr/>
          <p:nvPr/>
        </p:nvSpPr>
        <p:spPr>
          <a:xfrm>
            <a:off x="2481379" y="2187328"/>
            <a:ext cx="168300" cy="103500"/>
          </a:xfrm>
          <a:custGeom>
            <a:rect b="b" l="l" r="r" t="t"/>
            <a:pathLst>
              <a:path extrusionOk="0" h="120000" w="12000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3971486" y="2516353"/>
            <a:ext cx="174600" cy="146400"/>
          </a:xfrm>
          <a:custGeom>
            <a:rect b="b" l="l" r="r" t="t"/>
            <a:pathLst>
              <a:path extrusionOk="0" h="120000" w="12000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5707231" y="2193560"/>
            <a:ext cx="173100" cy="122700"/>
          </a:xfrm>
          <a:custGeom>
            <a:rect b="b" l="l" r="r" t="t"/>
            <a:pathLst>
              <a:path extrusionOk="0" h="120000" w="12000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4"/>
          <p:cNvSpPr/>
          <p:nvPr/>
        </p:nvSpPr>
        <p:spPr>
          <a:xfrm>
            <a:off x="7442633" y="2846952"/>
            <a:ext cx="200100" cy="155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3002903" y="2523259"/>
            <a:ext cx="207900" cy="165600"/>
          </a:xfrm>
          <a:custGeom>
            <a:rect b="b" l="l" r="r" t="t"/>
            <a:pathLst>
              <a:path extrusionOk="0" h="120000" w="12000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6609176" y="2157561"/>
            <a:ext cx="192000" cy="165600"/>
          </a:xfrm>
          <a:custGeom>
            <a:rect b="b" l="l" r="r" t="t"/>
            <a:pathLst>
              <a:path extrusionOk="0" h="120000" w="12000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4"/>
          <p:cNvSpPr/>
          <p:nvPr/>
        </p:nvSpPr>
        <p:spPr>
          <a:xfrm>
            <a:off x="3483227" y="2529576"/>
            <a:ext cx="216000" cy="152700"/>
          </a:xfrm>
          <a:custGeom>
            <a:rect b="b" l="l" r="r" t="t"/>
            <a:pathLst>
              <a:path extrusionOk="0" h="120000" w="12000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5218957" y="2174613"/>
            <a:ext cx="223800" cy="159300"/>
          </a:xfrm>
          <a:custGeom>
            <a:rect b="b" l="l" r="r" t="t"/>
            <a:pathLst>
              <a:path extrusionOk="0" h="120000" w="12000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6144710" y="2196088"/>
            <a:ext cx="200100" cy="118800"/>
          </a:xfrm>
          <a:custGeom>
            <a:rect b="b" l="l" r="r" t="t"/>
            <a:pathLst>
              <a:path extrusionOk="0" h="120000" w="12000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2104168" y="2535892"/>
            <a:ext cx="176100" cy="144000"/>
          </a:xfrm>
          <a:custGeom>
            <a:rect b="b" l="l" r="r" t="t"/>
            <a:pathLst>
              <a:path extrusionOk="0" h="120000" w="12000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34"/>
          <p:cNvSpPr/>
          <p:nvPr/>
        </p:nvSpPr>
        <p:spPr>
          <a:xfrm>
            <a:off x="2024855" y="2187328"/>
            <a:ext cx="192000" cy="103500"/>
          </a:xfrm>
          <a:custGeom>
            <a:rect b="b" l="l" r="r" t="t"/>
            <a:pathLst>
              <a:path extrusionOk="0" h="120000" w="12000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4"/>
          <p:cNvSpPr/>
          <p:nvPr/>
        </p:nvSpPr>
        <p:spPr>
          <a:xfrm>
            <a:off x="1623841" y="2533368"/>
            <a:ext cx="207900" cy="146400"/>
          </a:xfrm>
          <a:custGeom>
            <a:rect b="b" l="l" r="r" t="t"/>
            <a:pathLst>
              <a:path extrusionOk="0" h="120000" w="12000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647318" y="2504802"/>
            <a:ext cx="223800" cy="1428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4"/>
          <p:cNvSpPr/>
          <p:nvPr/>
        </p:nvSpPr>
        <p:spPr>
          <a:xfrm>
            <a:off x="1536578" y="2164593"/>
            <a:ext cx="223800" cy="150300"/>
          </a:xfrm>
          <a:custGeom>
            <a:rect b="b" l="l" r="r" t="t"/>
            <a:pathLst>
              <a:path extrusionOk="0" h="120000" w="12000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4"/>
          <p:cNvSpPr/>
          <p:nvPr/>
        </p:nvSpPr>
        <p:spPr>
          <a:xfrm>
            <a:off x="2552739" y="2535892"/>
            <a:ext cx="177900" cy="144000"/>
          </a:xfrm>
          <a:custGeom>
            <a:rect b="b" l="l" r="r" t="t"/>
            <a:pathLst>
              <a:path extrusionOk="0" h="120000" w="12000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4"/>
          <p:cNvSpPr/>
          <p:nvPr/>
        </p:nvSpPr>
        <p:spPr>
          <a:xfrm>
            <a:off x="8785394" y="1786210"/>
            <a:ext cx="214500" cy="171900"/>
          </a:xfrm>
          <a:custGeom>
            <a:rect b="b" l="l" r="r" t="t"/>
            <a:pathLst>
              <a:path extrusionOk="0" h="120000" w="12000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8243937" y="1526222"/>
            <a:ext cx="222300" cy="108600"/>
          </a:xfrm>
          <a:custGeom>
            <a:rect b="b" l="l" r="r" t="t"/>
            <a:pathLst>
              <a:path extrusionOk="0" h="120000" w="12000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4"/>
          <p:cNvSpPr/>
          <p:nvPr/>
        </p:nvSpPr>
        <p:spPr>
          <a:xfrm>
            <a:off x="5582380" y="3193277"/>
            <a:ext cx="223800" cy="142800"/>
          </a:xfrm>
          <a:custGeom>
            <a:rect b="b" l="l" r="r" t="t"/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6050067" y="3176853"/>
            <a:ext cx="223800" cy="1593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4"/>
          <p:cNvSpPr/>
          <p:nvPr/>
        </p:nvSpPr>
        <p:spPr>
          <a:xfrm>
            <a:off x="1369448" y="2859584"/>
            <a:ext cx="222300" cy="177000"/>
          </a:xfrm>
          <a:custGeom>
            <a:rect b="b" l="l" r="r" t="t"/>
            <a:pathLst>
              <a:path extrusionOk="0" h="120000" w="12000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3402373" y="2177141"/>
            <a:ext cx="200100" cy="156600"/>
          </a:xfrm>
          <a:custGeom>
            <a:rect b="b" l="l" r="r" t="t"/>
            <a:pathLst>
              <a:path extrusionOk="0" h="120000" w="12000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6985722" y="2859585"/>
            <a:ext cx="196800" cy="127500"/>
          </a:xfrm>
          <a:custGeom>
            <a:rect b="b" l="l" r="r" t="t"/>
            <a:pathLst>
              <a:path extrusionOk="0" h="120000" w="12000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3355072" y="3174329"/>
            <a:ext cx="206400" cy="161700"/>
          </a:xfrm>
          <a:custGeom>
            <a:rect b="b" l="l" r="r" t="t"/>
            <a:pathLst>
              <a:path extrusionOk="0" h="120000" w="12000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2335659" y="2893690"/>
            <a:ext cx="223800" cy="108600"/>
          </a:xfrm>
          <a:custGeom>
            <a:rect b="b" l="l" r="r" t="t"/>
            <a:pathLst>
              <a:path extrusionOk="0" h="120000" w="12000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6517752" y="3248859"/>
            <a:ext cx="222300" cy="87300"/>
          </a:xfrm>
          <a:custGeom>
            <a:rect b="b" l="l" r="r" t="t"/>
            <a:pathLst>
              <a:path extrusionOk="0" h="120000" w="12000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6983855" y="3248859"/>
            <a:ext cx="223800" cy="873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7451540" y="3248859"/>
            <a:ext cx="223800" cy="873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7919223" y="3248859"/>
            <a:ext cx="223800" cy="87300"/>
          </a:xfrm>
          <a:custGeom>
            <a:rect b="b" l="l" r="r" t="t"/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2819553" y="2872217"/>
            <a:ext cx="223800" cy="155400"/>
          </a:xfrm>
          <a:custGeom>
            <a:rect b="b" l="l" r="r" t="t"/>
            <a:pathLst>
              <a:path extrusionOk="0" h="120000" w="12000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4228537" y="3227382"/>
            <a:ext cx="223800" cy="108600"/>
          </a:xfrm>
          <a:custGeom>
            <a:rect b="b" l="l" r="r" t="t"/>
            <a:pathLst>
              <a:path extrusionOk="0" h="120000" w="12000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8766393" y="2172170"/>
            <a:ext cx="223800" cy="114900"/>
          </a:xfrm>
          <a:custGeom>
            <a:rect b="b" l="l" r="r" t="t"/>
            <a:pathLst>
              <a:path extrusionOk="0" h="120000" w="12000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623524" y="2159538"/>
            <a:ext cx="223800" cy="136500"/>
          </a:xfrm>
          <a:custGeom>
            <a:rect b="b" l="l" r="r" t="t"/>
            <a:pathLst>
              <a:path extrusionOk="0" h="120000" w="12000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8800181" y="3193361"/>
            <a:ext cx="173100" cy="174300"/>
          </a:xfrm>
          <a:custGeom>
            <a:rect b="b" l="l" r="r" t="t"/>
            <a:pathLst>
              <a:path extrusionOk="0" h="120000" w="12000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2416525" y="3217276"/>
            <a:ext cx="223800" cy="118800"/>
          </a:xfrm>
          <a:custGeom>
            <a:rect b="b" l="l" r="r" t="t"/>
            <a:pathLst>
              <a:path extrusionOk="0" h="120000" w="12000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2884212" y="3199591"/>
            <a:ext cx="227100" cy="136500"/>
          </a:xfrm>
          <a:custGeom>
            <a:rect b="b" l="l" r="r" t="t"/>
            <a:pathLst>
              <a:path extrusionOk="0" h="120000" w="12000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3303451" y="2910111"/>
            <a:ext cx="223800" cy="78300"/>
          </a:xfrm>
          <a:custGeom>
            <a:rect b="b" l="l" r="r" t="t"/>
            <a:pathLst>
              <a:path extrusionOk="0" h="120000" w="12000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1851762" y="2859584"/>
            <a:ext cx="223800" cy="177000"/>
          </a:xfrm>
          <a:custGeom>
            <a:rect b="b" l="l" r="r" t="t"/>
            <a:pathLst>
              <a:path extrusionOk="0" h="120000" w="12000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6612128" y="2507330"/>
            <a:ext cx="223800" cy="1239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108321" y="2492171"/>
            <a:ext cx="160500" cy="155400"/>
          </a:xfrm>
          <a:custGeom>
            <a:rect b="b" l="l" r="r" t="t"/>
            <a:pathLst>
              <a:path extrusionOk="0" h="120000" w="12000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151119" y="4156948"/>
            <a:ext cx="173100" cy="159300"/>
          </a:xfrm>
          <a:custGeom>
            <a:rect b="b" l="l" r="r" t="t"/>
            <a:pathLst>
              <a:path extrusionOk="0" h="120000" w="12000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151119" y="2140590"/>
            <a:ext cx="207900" cy="174300"/>
          </a:xfrm>
          <a:custGeom>
            <a:rect b="b" l="l" r="r" t="t"/>
            <a:pathLst>
              <a:path extrusionOk="0" h="120000" w="12000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3805300" y="3157906"/>
            <a:ext cx="179400" cy="178200"/>
          </a:xfrm>
          <a:custGeom>
            <a:rect b="b" l="l" r="r" t="t"/>
            <a:pathLst>
              <a:path extrusionOk="0" h="120000" w="12000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8219001" y="3814709"/>
            <a:ext cx="200100" cy="164100"/>
          </a:xfrm>
          <a:custGeom>
            <a:rect b="b" l="l" r="r" t="t"/>
            <a:pathLst>
              <a:path extrusionOk="0" h="120000" w="12000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3787352" y="2853819"/>
            <a:ext cx="207900" cy="152700"/>
          </a:xfrm>
          <a:custGeom>
            <a:rect b="b" l="l" r="r" t="t"/>
            <a:pathLst>
              <a:path extrusionOk="0" h="120000" w="12000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4255374" y="2853819"/>
            <a:ext cx="184200" cy="156600"/>
          </a:xfrm>
          <a:custGeom>
            <a:rect b="b" l="l" r="r" t="t"/>
            <a:pathLst>
              <a:path extrusionOk="0" h="120000" w="12000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7835458" y="1792524"/>
            <a:ext cx="223800" cy="159300"/>
          </a:xfrm>
          <a:custGeom>
            <a:rect b="b" l="l" r="r" t="t"/>
            <a:pathLst>
              <a:path extrusionOk="0" h="120000" w="12000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4699584" y="2863924"/>
            <a:ext cx="200100" cy="133800"/>
          </a:xfrm>
          <a:custGeom>
            <a:rect b="b" l="l" r="r" t="t"/>
            <a:pathLst>
              <a:path extrusionOk="0" h="120000" w="12000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5570538" y="2844976"/>
            <a:ext cx="203100" cy="165600"/>
          </a:xfrm>
          <a:custGeom>
            <a:rect b="b" l="l" r="r" t="t"/>
            <a:pathLst>
              <a:path extrusionOk="0" h="120000" w="12000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6033798" y="2841187"/>
            <a:ext cx="231900" cy="178200"/>
          </a:xfrm>
          <a:custGeom>
            <a:rect b="b" l="l" r="r" t="t"/>
            <a:pathLst>
              <a:path extrusionOk="0" h="120000" w="12000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8310427" y="1792525"/>
            <a:ext cx="223800" cy="161700"/>
          </a:xfrm>
          <a:custGeom>
            <a:rect b="b" l="l" r="r" t="t"/>
            <a:pathLst>
              <a:path extrusionOk="0" h="120000" w="12000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5114693" y="3193277"/>
            <a:ext cx="223800" cy="142800"/>
          </a:xfrm>
          <a:custGeom>
            <a:rect b="b" l="l" r="r" t="t"/>
            <a:pathLst>
              <a:path extrusionOk="0" h="120000" w="12000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5159669" y="2857609"/>
            <a:ext cx="150900" cy="146400"/>
          </a:xfrm>
          <a:custGeom>
            <a:rect b="b" l="l" r="r" t="t"/>
            <a:pathLst>
              <a:path extrusionOk="0" h="120000" w="12000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6176251" y="2479539"/>
            <a:ext cx="163500" cy="177000"/>
          </a:xfrm>
          <a:custGeom>
            <a:rect b="b" l="l" r="r" t="t"/>
            <a:pathLst>
              <a:path extrusionOk="0" h="120000" w="12000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2914097" y="2187328"/>
            <a:ext cx="223800" cy="103500"/>
          </a:xfrm>
          <a:custGeom>
            <a:rect b="b" l="l" r="r" t="t"/>
            <a:pathLst>
              <a:path extrusionOk="0" h="120000" w="12000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1111798" y="2138063"/>
            <a:ext cx="160500" cy="173100"/>
          </a:xfrm>
          <a:custGeom>
            <a:rect b="b" l="l" r="r" t="t"/>
            <a:pathLst>
              <a:path extrusionOk="0" h="120000" w="12000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8655495" y="1170141"/>
            <a:ext cx="206400" cy="178200"/>
          </a:xfrm>
          <a:custGeom>
            <a:rect b="b" l="l" r="r" t="t"/>
            <a:pathLst>
              <a:path extrusionOk="0" h="120000" w="12000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8286893" y="1170141"/>
            <a:ext cx="117600" cy="178200"/>
          </a:xfrm>
          <a:custGeom>
            <a:rect b="b" l="l" r="r" t="t"/>
            <a:pathLst>
              <a:path extrusionOk="0" h="120000" w="12000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5680056" y="2540353"/>
            <a:ext cx="223800" cy="122700"/>
          </a:xfrm>
          <a:custGeom>
            <a:rect b="b" l="l" r="r" t="t"/>
            <a:pathLst>
              <a:path extrusionOk="0" h="120000" w="12000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1956779" y="3186961"/>
            <a:ext cx="216000" cy="149100"/>
          </a:xfrm>
          <a:custGeom>
            <a:rect b="b" l="l" r="r" t="t"/>
            <a:pathLst>
              <a:path extrusionOk="0" h="120000" w="12000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8804191" y="2464379"/>
            <a:ext cx="174600" cy="159300"/>
          </a:xfrm>
          <a:custGeom>
            <a:rect b="b" l="l" r="r" t="t"/>
            <a:pathLst>
              <a:path extrusionOk="0" h="120000" w="12000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7541023" y="2543963"/>
            <a:ext cx="187500" cy="150300"/>
          </a:xfrm>
          <a:custGeom>
            <a:rect b="b" l="l" r="r" t="t"/>
            <a:pathLst>
              <a:path extrusionOk="0" h="120000" w="12000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8242354" y="835098"/>
            <a:ext cx="223800" cy="152700"/>
          </a:xfrm>
          <a:custGeom>
            <a:rect b="b" l="l" r="r" t="t"/>
            <a:pathLst>
              <a:path extrusionOk="0" h="120000" w="12000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7902714" y="2864638"/>
            <a:ext cx="219000" cy="138900"/>
          </a:xfrm>
          <a:custGeom>
            <a:rect b="b" l="l" r="r" t="t"/>
            <a:pathLst>
              <a:path extrusionOk="0" h="120000" w="12000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3866835" y="2168297"/>
            <a:ext cx="176100" cy="165600"/>
          </a:xfrm>
          <a:custGeom>
            <a:rect b="b" l="l" r="r" t="t"/>
            <a:pathLst>
              <a:path extrusionOk="0" h="120000" w="12000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4307489" y="2174615"/>
            <a:ext cx="174600" cy="165600"/>
          </a:xfrm>
          <a:custGeom>
            <a:rect b="b" l="l" r="r" t="t"/>
            <a:pathLst>
              <a:path extrusionOk="0" h="120000" w="12000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5975" lIns="31950" spcFirstLastPara="1" rIns="31950" wrap="square" tIns="15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124766" y="3511651"/>
            <a:ext cx="209400" cy="121200"/>
          </a:xfrm>
          <a:custGeom>
            <a:rect b="b" l="l" r="r" t="t"/>
            <a:pathLst>
              <a:path extrusionOk="0" h="120000" w="12000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524816" y="3504072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924866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132491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172496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212501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2525066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2925117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3325166" y="3526804"/>
            <a:ext cx="209400" cy="90900"/>
          </a:xfrm>
          <a:custGeom>
            <a:rect b="b" l="l" r="r" t="t"/>
            <a:pathLst>
              <a:path extrusionOk="0" h="120000" w="12000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3725217" y="3511651"/>
            <a:ext cx="209400" cy="121200"/>
          </a:xfrm>
          <a:custGeom>
            <a:rect b="b" l="l" r="r" t="t"/>
            <a:pathLst>
              <a:path extrusionOk="0" h="120000" w="12000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124766" y="3837475"/>
            <a:ext cx="209400" cy="106200"/>
          </a:xfrm>
          <a:custGeom>
            <a:rect b="b" l="l" r="r" t="t"/>
            <a:pathLst>
              <a:path extrusionOk="0" h="120000" w="12000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524816" y="3845053"/>
            <a:ext cx="209400" cy="90900"/>
          </a:xfrm>
          <a:custGeom>
            <a:rect b="b" l="l" r="r" t="t"/>
            <a:pathLst>
              <a:path extrusionOk="0" h="120000" w="12000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924866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1324917" y="3837475"/>
            <a:ext cx="209400" cy="106200"/>
          </a:xfrm>
          <a:custGeom>
            <a:rect b="b" l="l" r="r" t="t"/>
            <a:pathLst>
              <a:path extrusionOk="0" h="120000" w="12000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1724967" y="3845052"/>
            <a:ext cx="209400" cy="90900"/>
          </a:xfrm>
          <a:custGeom>
            <a:rect b="b" l="l" r="r" t="t"/>
            <a:pathLst>
              <a:path extrusionOk="0" h="120000" w="12000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2125017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2525066" y="3837475"/>
            <a:ext cx="209400" cy="106200"/>
          </a:xfrm>
          <a:custGeom>
            <a:rect b="b" l="l" r="r" t="t"/>
            <a:pathLst>
              <a:path extrusionOk="0" h="120000" w="12000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2925117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3325166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3725217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413700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453705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493710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5337155" y="3507862"/>
            <a:ext cx="209400" cy="132600"/>
          </a:xfrm>
          <a:custGeom>
            <a:rect b="b" l="l" r="r" t="t"/>
            <a:pathLst>
              <a:path extrusionOk="0" h="120000" w="12000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5756254" y="3488919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6146780" y="3488919"/>
            <a:ext cx="190500" cy="166800"/>
          </a:xfrm>
          <a:custGeom>
            <a:rect b="b" l="l" r="r" t="t"/>
            <a:pathLst>
              <a:path extrusionOk="0" h="120000" w="12000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6532544" y="348891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6937356" y="3504072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7337405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7737456" y="3496496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4137006" y="38147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4537056" y="38147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4937106" y="3814744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5337155" y="3826110"/>
            <a:ext cx="209400" cy="132600"/>
          </a:xfrm>
          <a:custGeom>
            <a:rect b="b" l="l" r="r" t="t"/>
            <a:pathLst>
              <a:path extrusionOk="0" h="120000" w="12000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5737206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6137255" y="3829899"/>
            <a:ext cx="209400" cy="121200"/>
          </a:xfrm>
          <a:custGeom>
            <a:rect b="b" l="l" r="r" t="t"/>
            <a:pathLst>
              <a:path extrusionOk="0" h="120000" w="12000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6537306" y="3822321"/>
            <a:ext cx="209400" cy="136500"/>
          </a:xfrm>
          <a:custGeom>
            <a:rect b="b" l="l" r="r" t="t"/>
            <a:pathLst>
              <a:path extrusionOk="0" h="120000" w="12000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4"/>
          <p:cNvSpPr/>
          <p:nvPr/>
        </p:nvSpPr>
        <p:spPr>
          <a:xfrm>
            <a:off x="6965931" y="3807166"/>
            <a:ext cx="152400" cy="166800"/>
          </a:xfrm>
          <a:custGeom>
            <a:rect b="b" l="l" r="r" t="t"/>
            <a:pathLst>
              <a:path extrusionOk="0" h="120000" w="12000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4"/>
          <p:cNvSpPr/>
          <p:nvPr/>
        </p:nvSpPr>
        <p:spPr>
          <a:xfrm>
            <a:off x="7356454" y="3807166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7737456" y="3807166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4"/>
          <p:cNvSpPr/>
          <p:nvPr/>
        </p:nvSpPr>
        <p:spPr>
          <a:xfrm>
            <a:off x="216923" y="839823"/>
            <a:ext cx="114300" cy="166800"/>
          </a:xfrm>
          <a:custGeom>
            <a:rect b="b" l="l" r="r" t="t"/>
            <a:pathLst>
              <a:path extrusionOk="0" h="120000" w="12000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4"/>
          <p:cNvSpPr/>
          <p:nvPr/>
        </p:nvSpPr>
        <p:spPr>
          <a:xfrm>
            <a:off x="569350" y="839821"/>
            <a:ext cx="209400" cy="166800"/>
          </a:xfrm>
          <a:custGeom>
            <a:rect b="b" l="l" r="r" t="t"/>
            <a:pathLst>
              <a:path extrusionOk="0" h="120000" w="12000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4"/>
          <p:cNvSpPr/>
          <p:nvPr/>
        </p:nvSpPr>
        <p:spPr>
          <a:xfrm>
            <a:off x="969400" y="870131"/>
            <a:ext cx="209400" cy="106200"/>
          </a:xfrm>
          <a:custGeom>
            <a:rect b="b" l="l" r="r" t="t"/>
            <a:pathLst>
              <a:path extrusionOk="0" h="120000" w="12000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1369450" y="870131"/>
            <a:ext cx="209400" cy="106200"/>
          </a:xfrm>
          <a:custGeom>
            <a:rect b="b" l="l" r="r" t="t"/>
            <a:pathLst>
              <a:path extrusionOk="0" h="120000" w="12000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4"/>
          <p:cNvSpPr/>
          <p:nvPr/>
        </p:nvSpPr>
        <p:spPr>
          <a:xfrm>
            <a:off x="1769500" y="870131"/>
            <a:ext cx="209400" cy="106200"/>
          </a:xfrm>
          <a:custGeom>
            <a:rect b="b" l="l" r="r" t="t"/>
            <a:pathLst>
              <a:path extrusionOk="0" h="120000" w="12000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2169550" y="847400"/>
            <a:ext cx="209400" cy="151500"/>
          </a:xfrm>
          <a:custGeom>
            <a:rect b="b" l="l" r="r" t="t"/>
            <a:pathLst>
              <a:path extrusionOk="0" h="120000" w="12000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4"/>
          <p:cNvSpPr/>
          <p:nvPr/>
        </p:nvSpPr>
        <p:spPr>
          <a:xfrm>
            <a:off x="2617223" y="839823"/>
            <a:ext cx="114300" cy="166800"/>
          </a:xfrm>
          <a:custGeom>
            <a:rect b="b" l="l" r="r" t="t"/>
            <a:pathLst>
              <a:path extrusionOk="0" h="120000" w="12000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2998225" y="839823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3369700" y="862555"/>
            <a:ext cx="209400" cy="121200"/>
          </a:xfrm>
          <a:custGeom>
            <a:rect b="b" l="l" r="r" t="t"/>
            <a:pathLst>
              <a:path extrusionOk="0" h="120000" w="12000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3769750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69300" y="115807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69350" y="115807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969400" y="1158070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13694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176950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4"/>
          <p:cNvSpPr/>
          <p:nvPr/>
        </p:nvSpPr>
        <p:spPr>
          <a:xfrm>
            <a:off x="21695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256960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29696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3369700" y="1173224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3769750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16930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56935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4"/>
          <p:cNvSpPr/>
          <p:nvPr/>
        </p:nvSpPr>
        <p:spPr>
          <a:xfrm>
            <a:off x="96940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4"/>
          <p:cNvSpPr/>
          <p:nvPr/>
        </p:nvSpPr>
        <p:spPr>
          <a:xfrm>
            <a:off x="136945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176950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2169550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256960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296965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4"/>
          <p:cNvSpPr/>
          <p:nvPr/>
        </p:nvSpPr>
        <p:spPr>
          <a:xfrm>
            <a:off x="336970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4"/>
          <p:cNvSpPr/>
          <p:nvPr/>
        </p:nvSpPr>
        <p:spPr>
          <a:xfrm>
            <a:off x="3769750" y="1514203"/>
            <a:ext cx="209400" cy="90900"/>
          </a:xfrm>
          <a:custGeom>
            <a:rect b="b" l="l" r="r" t="t"/>
            <a:pathLst>
              <a:path extrusionOk="0" h="120000" w="12000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4"/>
          <p:cNvSpPr/>
          <p:nvPr/>
        </p:nvSpPr>
        <p:spPr>
          <a:xfrm>
            <a:off x="169300" y="1832451"/>
            <a:ext cx="209400" cy="90900"/>
          </a:xfrm>
          <a:custGeom>
            <a:rect b="b" l="l" r="r" t="t"/>
            <a:pathLst>
              <a:path extrusionOk="0" h="120000" w="12000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4"/>
          <p:cNvSpPr/>
          <p:nvPr/>
        </p:nvSpPr>
        <p:spPr>
          <a:xfrm>
            <a:off x="569350" y="1832451"/>
            <a:ext cx="209400" cy="90900"/>
          </a:xfrm>
          <a:custGeom>
            <a:rect b="b" l="l" r="r" t="t"/>
            <a:pathLst>
              <a:path extrusionOk="0" h="120000" w="12000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978925" y="1794564"/>
            <a:ext cx="190500" cy="166800"/>
          </a:xfrm>
          <a:custGeom>
            <a:rect b="b" l="l" r="r" t="t"/>
            <a:pathLst>
              <a:path extrusionOk="0" h="120000" w="12000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4"/>
          <p:cNvSpPr/>
          <p:nvPr/>
        </p:nvSpPr>
        <p:spPr>
          <a:xfrm>
            <a:off x="1369450" y="1817298"/>
            <a:ext cx="209400" cy="121200"/>
          </a:xfrm>
          <a:custGeom>
            <a:rect b="b" l="l" r="r" t="t"/>
            <a:pathLst>
              <a:path extrusionOk="0" h="120000" w="12000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1769500" y="1794564"/>
            <a:ext cx="209400" cy="166800"/>
          </a:xfrm>
          <a:custGeom>
            <a:rect b="b" l="l" r="r" t="t"/>
            <a:pathLst>
              <a:path extrusionOk="0" h="120000" w="12000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2169550" y="1817298"/>
            <a:ext cx="209400" cy="121200"/>
          </a:xfrm>
          <a:custGeom>
            <a:rect b="b" l="l" r="r" t="t"/>
            <a:pathLst>
              <a:path extrusionOk="0" h="120000" w="12000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2569600" y="1794566"/>
            <a:ext cx="209400" cy="166800"/>
          </a:xfrm>
          <a:custGeom>
            <a:rect b="b" l="l" r="r" t="t"/>
            <a:pathLst>
              <a:path extrusionOk="0" h="120000" w="12000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2979175" y="1794566"/>
            <a:ext cx="190500" cy="166800"/>
          </a:xfrm>
          <a:custGeom>
            <a:rect b="b" l="l" r="r" t="t"/>
            <a:pathLst>
              <a:path extrusionOk="0" h="120000" w="12000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3417324" y="1794566"/>
            <a:ext cx="114300" cy="166800"/>
          </a:xfrm>
          <a:custGeom>
            <a:rect b="b" l="l" r="r" t="t"/>
            <a:pathLst>
              <a:path extrusionOk="0" h="120000" w="12000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3798325" y="1794566"/>
            <a:ext cx="152400" cy="166800"/>
          </a:xfrm>
          <a:custGeom>
            <a:rect b="b" l="l" r="r" t="t"/>
            <a:pathLst>
              <a:path extrusionOk="0" h="120000" w="12000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4"/>
          <p:cNvSpPr/>
          <p:nvPr/>
        </p:nvSpPr>
        <p:spPr>
          <a:xfrm>
            <a:off x="4227022" y="839823"/>
            <a:ext cx="190500" cy="166800"/>
          </a:xfrm>
          <a:custGeom>
            <a:rect b="b" l="l" r="r" t="t"/>
            <a:pathLst>
              <a:path extrusionOk="0" h="120000" w="12000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4617549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5017598" y="847400"/>
            <a:ext cx="209400" cy="151500"/>
          </a:xfrm>
          <a:custGeom>
            <a:rect b="b" l="l" r="r" t="t"/>
            <a:pathLst>
              <a:path extrusionOk="0" h="120000" w="12000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541764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581769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621774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6646371" y="839823"/>
            <a:ext cx="152400" cy="166800"/>
          </a:xfrm>
          <a:custGeom>
            <a:rect b="b" l="l" r="r" t="t"/>
            <a:pathLst>
              <a:path extrusionOk="0" h="120000" w="12000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7017848" y="839821"/>
            <a:ext cx="209400" cy="166800"/>
          </a:xfrm>
          <a:custGeom>
            <a:rect b="b" l="l" r="r" t="t"/>
            <a:pathLst>
              <a:path extrusionOk="0" h="120000" w="12000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741789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7817948" y="839823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42174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4"/>
          <p:cNvSpPr/>
          <p:nvPr/>
        </p:nvSpPr>
        <p:spPr>
          <a:xfrm>
            <a:off x="4617549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50175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4"/>
          <p:cNvSpPr/>
          <p:nvPr/>
        </p:nvSpPr>
        <p:spPr>
          <a:xfrm>
            <a:off x="5417648" y="1165648"/>
            <a:ext cx="209400" cy="151500"/>
          </a:xfrm>
          <a:custGeom>
            <a:rect b="b" l="l" r="r" t="t"/>
            <a:pathLst>
              <a:path extrusionOk="0" h="120000" w="12000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4"/>
          <p:cNvSpPr/>
          <p:nvPr/>
        </p:nvSpPr>
        <p:spPr>
          <a:xfrm>
            <a:off x="5865320" y="1158071"/>
            <a:ext cx="114300" cy="166800"/>
          </a:xfrm>
          <a:custGeom>
            <a:rect b="b" l="l" r="r" t="t"/>
            <a:pathLst>
              <a:path extrusionOk="0" h="120000" w="12000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4"/>
          <p:cNvSpPr/>
          <p:nvPr/>
        </p:nvSpPr>
        <p:spPr>
          <a:xfrm>
            <a:off x="6236795" y="1158071"/>
            <a:ext cx="171600" cy="166800"/>
          </a:xfrm>
          <a:custGeom>
            <a:rect b="b" l="l" r="r" t="t"/>
            <a:pathLst>
              <a:path extrusionOk="0" h="120000" w="12000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66177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4"/>
          <p:cNvSpPr/>
          <p:nvPr/>
        </p:nvSpPr>
        <p:spPr>
          <a:xfrm>
            <a:off x="701784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741789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7817948" y="1158071"/>
            <a:ext cx="209400" cy="166800"/>
          </a:xfrm>
          <a:custGeom>
            <a:rect b="b" l="l" r="r" t="t"/>
            <a:pathLst>
              <a:path extrusionOk="0" h="120000" w="12000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4227022" y="1476318"/>
            <a:ext cx="190500" cy="166800"/>
          </a:xfrm>
          <a:custGeom>
            <a:rect b="b" l="l" r="r" t="t"/>
            <a:pathLst>
              <a:path extrusionOk="0" h="120000" w="12000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4627073" y="1476318"/>
            <a:ext cx="190500" cy="166800"/>
          </a:xfrm>
          <a:custGeom>
            <a:rect b="b" l="l" r="r" t="t"/>
            <a:pathLst>
              <a:path extrusionOk="0" h="120000" w="12000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4"/>
          <p:cNvSpPr/>
          <p:nvPr/>
        </p:nvSpPr>
        <p:spPr>
          <a:xfrm>
            <a:off x="5017598" y="1491471"/>
            <a:ext cx="209400" cy="136500"/>
          </a:xfrm>
          <a:custGeom>
            <a:rect b="b" l="l" r="r" t="t"/>
            <a:pathLst>
              <a:path extrusionOk="0" h="120000" w="12000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5417648" y="1476318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4"/>
          <p:cNvSpPr/>
          <p:nvPr/>
        </p:nvSpPr>
        <p:spPr>
          <a:xfrm>
            <a:off x="5817698" y="1517993"/>
            <a:ext cx="209400" cy="75600"/>
          </a:xfrm>
          <a:custGeom>
            <a:rect b="b" l="l" r="r" t="t"/>
            <a:pathLst>
              <a:path extrusionOk="0" h="120000" w="12000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4"/>
          <p:cNvSpPr/>
          <p:nvPr/>
        </p:nvSpPr>
        <p:spPr>
          <a:xfrm>
            <a:off x="6217748" y="1483895"/>
            <a:ext cx="209400" cy="151500"/>
          </a:xfrm>
          <a:custGeom>
            <a:rect b="b" l="l" r="r" t="t"/>
            <a:pathLst>
              <a:path extrusionOk="0" h="120000" w="12000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4"/>
          <p:cNvSpPr/>
          <p:nvPr/>
        </p:nvSpPr>
        <p:spPr>
          <a:xfrm>
            <a:off x="6627323" y="1476316"/>
            <a:ext cx="190500" cy="166800"/>
          </a:xfrm>
          <a:custGeom>
            <a:rect b="b" l="l" r="r" t="t"/>
            <a:pathLst>
              <a:path extrusionOk="0" h="120000" w="12000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4"/>
          <p:cNvSpPr/>
          <p:nvPr/>
        </p:nvSpPr>
        <p:spPr>
          <a:xfrm>
            <a:off x="7017848" y="1476316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7417895" y="1476316"/>
            <a:ext cx="209400" cy="166800"/>
          </a:xfrm>
          <a:custGeom>
            <a:rect b="b" l="l" r="r" t="t"/>
            <a:pathLst>
              <a:path extrusionOk="0" h="120000" w="12000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4"/>
          <p:cNvSpPr/>
          <p:nvPr/>
        </p:nvSpPr>
        <p:spPr>
          <a:xfrm>
            <a:off x="7846523" y="1476318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34"/>
          <p:cNvSpPr/>
          <p:nvPr/>
        </p:nvSpPr>
        <p:spPr>
          <a:xfrm>
            <a:off x="4230716" y="1781304"/>
            <a:ext cx="209400" cy="166800"/>
          </a:xfrm>
          <a:custGeom>
            <a:rect b="b" l="l" r="r" t="t"/>
            <a:pathLst>
              <a:path extrusionOk="0" h="120000" w="12000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4"/>
          <p:cNvSpPr/>
          <p:nvPr/>
        </p:nvSpPr>
        <p:spPr>
          <a:xfrm>
            <a:off x="4630766" y="1781304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5030817" y="1781304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5459441" y="1781304"/>
            <a:ext cx="152400" cy="166800"/>
          </a:xfrm>
          <a:custGeom>
            <a:rect b="b" l="l" r="r" t="t"/>
            <a:pathLst>
              <a:path extrusionOk="0" h="120000" w="12000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4"/>
          <p:cNvSpPr/>
          <p:nvPr/>
        </p:nvSpPr>
        <p:spPr>
          <a:xfrm>
            <a:off x="5859491" y="1781304"/>
            <a:ext cx="152400" cy="166800"/>
          </a:xfrm>
          <a:custGeom>
            <a:rect b="b" l="l" r="r" t="t"/>
            <a:pathLst>
              <a:path extrusionOk="0" h="120000" w="12000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4"/>
          <p:cNvSpPr/>
          <p:nvPr/>
        </p:nvSpPr>
        <p:spPr>
          <a:xfrm>
            <a:off x="6250014" y="1781302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34"/>
          <p:cNvSpPr/>
          <p:nvPr/>
        </p:nvSpPr>
        <p:spPr>
          <a:xfrm>
            <a:off x="6650065" y="1781304"/>
            <a:ext cx="171600" cy="166800"/>
          </a:xfrm>
          <a:custGeom>
            <a:rect b="b" l="l" r="r" t="t"/>
            <a:pathLst>
              <a:path extrusionOk="0" h="120000" w="12000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4"/>
          <p:cNvSpPr/>
          <p:nvPr/>
        </p:nvSpPr>
        <p:spPr>
          <a:xfrm>
            <a:off x="7050114" y="1781304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7450164" y="1781304"/>
            <a:ext cx="171600" cy="166800"/>
          </a:xfrm>
          <a:custGeom>
            <a:rect b="b" l="l" r="r" t="t"/>
            <a:pathLst>
              <a:path extrusionOk="0" h="120000" w="12000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2513497" y="4157861"/>
            <a:ext cx="171600" cy="166800"/>
          </a:xfrm>
          <a:custGeom>
            <a:rect b="b" l="l" r="r" t="t"/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4"/>
          <p:cNvSpPr/>
          <p:nvPr/>
        </p:nvSpPr>
        <p:spPr>
          <a:xfrm>
            <a:off x="2942122" y="4157869"/>
            <a:ext cx="171600" cy="166800"/>
          </a:xfrm>
          <a:custGeom>
            <a:rect b="b" l="l" r="r" t="t"/>
            <a:pathLst>
              <a:path extrusionOk="0" h="120000" w="12000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4"/>
          <p:cNvSpPr/>
          <p:nvPr/>
        </p:nvSpPr>
        <p:spPr>
          <a:xfrm>
            <a:off x="3342172" y="4157869"/>
            <a:ext cx="171600" cy="166800"/>
          </a:xfrm>
          <a:custGeom>
            <a:rect b="b" l="l" r="r" t="t"/>
            <a:pathLst>
              <a:path extrusionOk="0" h="120000" w="12000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4"/>
          <p:cNvSpPr/>
          <p:nvPr/>
        </p:nvSpPr>
        <p:spPr>
          <a:xfrm>
            <a:off x="372317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4123224" y="4165444"/>
            <a:ext cx="209400" cy="151500"/>
          </a:xfrm>
          <a:custGeom>
            <a:rect b="b" l="l" r="r" t="t"/>
            <a:pathLst>
              <a:path extrusionOk="0" h="120000" w="12000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4"/>
          <p:cNvSpPr/>
          <p:nvPr/>
        </p:nvSpPr>
        <p:spPr>
          <a:xfrm>
            <a:off x="4523274" y="4165444"/>
            <a:ext cx="209400" cy="151500"/>
          </a:xfrm>
          <a:custGeom>
            <a:rect b="b" l="l" r="r" t="t"/>
            <a:pathLst>
              <a:path extrusionOk="0" h="120000" w="12000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4"/>
          <p:cNvSpPr/>
          <p:nvPr/>
        </p:nvSpPr>
        <p:spPr>
          <a:xfrm>
            <a:off x="492332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4"/>
          <p:cNvSpPr/>
          <p:nvPr/>
        </p:nvSpPr>
        <p:spPr>
          <a:xfrm>
            <a:off x="5323375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572342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34"/>
          <p:cNvSpPr/>
          <p:nvPr/>
        </p:nvSpPr>
        <p:spPr>
          <a:xfrm>
            <a:off x="6123474" y="4157869"/>
            <a:ext cx="209400" cy="166800"/>
          </a:xfrm>
          <a:custGeom>
            <a:rect b="b" l="l" r="r" t="t"/>
            <a:pathLst>
              <a:path extrusionOk="0" h="120000" w="12000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4"/>
          <p:cNvSpPr/>
          <p:nvPr/>
        </p:nvSpPr>
        <p:spPr>
          <a:xfrm>
            <a:off x="6523524" y="4173022"/>
            <a:ext cx="209400" cy="136500"/>
          </a:xfrm>
          <a:custGeom>
            <a:rect b="b" l="l" r="r" t="t"/>
            <a:pathLst>
              <a:path extrusionOk="0" h="120000" w="12000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4"/>
          <p:cNvSpPr/>
          <p:nvPr/>
        </p:nvSpPr>
        <p:spPr>
          <a:xfrm>
            <a:off x="6998461" y="416804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7398510" y="4168041"/>
            <a:ext cx="209400" cy="166800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7798560" y="4183194"/>
            <a:ext cx="209400" cy="136500"/>
          </a:xfrm>
          <a:custGeom>
            <a:rect b="b" l="l" r="r" t="t"/>
            <a:pathLst>
              <a:path extrusionOk="0" h="120000" w="12000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8198610" y="4175618"/>
            <a:ext cx="209400" cy="151500"/>
          </a:xfrm>
          <a:custGeom>
            <a:rect b="b" l="l" r="r" t="t"/>
            <a:pathLst>
              <a:path extrusionOk="0" h="120000" w="12000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4"/>
          <p:cNvSpPr/>
          <p:nvPr/>
        </p:nvSpPr>
        <p:spPr>
          <a:xfrm>
            <a:off x="8598660" y="4183194"/>
            <a:ext cx="209400" cy="136500"/>
          </a:xfrm>
          <a:custGeom>
            <a:rect b="b" l="l" r="r" t="t"/>
            <a:pathLst>
              <a:path extrusionOk="0" h="120000" w="12000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13300" lIns="13300" spcFirstLastPara="1" rIns="13300" wrap="square" tIns="13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Google Shape;948;p35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endParaRPr sz="2400">
              <a:solidFill>
                <a:srgbClr val="FFFFFF"/>
              </a:solidFill>
              <a:highlight>
                <a:srgbClr val="FF004E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  <a:endParaRPr sz="9600">
              <a:solidFill>
                <a:srgbClr val="FF004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  <a:endParaRPr sz="9600">
              <a:solidFill>
                <a:srgbClr val="88398A"/>
              </a:solidFill>
            </a:endParaRPr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2361750" y="2517700"/>
            <a:ext cx="54006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the best R-Lady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descr="photo-1434030216411-0b793f4b4173.jpg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Obi-Wan Kenobi may have said in Star Wars: “Use the source, Luke!"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  <a:endParaRPr i="1" sz="120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n" sz="12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  <a:endParaRPr i="1" sz="1200">
              <a:solidFill>
                <a:srgbClr val="18181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And some 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ctrTitle"/>
          </p:nvPr>
        </p:nvSpPr>
        <p:spPr>
          <a:xfrm>
            <a:off x="838207" y="914825"/>
            <a:ext cx="8069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  <a:endParaRPr sz="9600">
              <a:solidFill>
                <a:srgbClr val="88398A"/>
              </a:solidFill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White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fresh snow.</a:t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  <a:solidFill>
            <a:srgbClr val="88398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Purple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  <a:endParaRPr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Column 1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column.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Column 2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 column.</a:t>
            </a:r>
            <a:endParaRPr/>
          </a:p>
        </p:txBody>
      </p:sp>
      <p:sp>
        <p:nvSpPr>
          <p:cNvPr id="136" name="Google Shape;136;p23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</a:rPr>
              <a:t>Column 3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Third column.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