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2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7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47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657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11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7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99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3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3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6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94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0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1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C37A4-250F-4AF0-B69F-331597275105}" type="datetimeFigureOut">
              <a:rPr lang="en-US" smtClean="0"/>
              <a:t>2/22/2018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7F1F-F543-49B0-8F16-F2132CB5E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3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hyperlink" Target="https://blog.rstudio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-statistics.com/" TargetMode="External"/><Relationship Id="rId5" Type="http://schemas.openxmlformats.org/officeDocument/2006/relationships/hyperlink" Target="https://www.datacamp.com/community/blog" TargetMode="External"/><Relationship Id="rId4" Type="http://schemas.openxmlformats.org/officeDocument/2006/relationships/hyperlink" Target="https://www.r-bloggers.com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cran.r-project.org/doc/contrib/Rossiter-RIntro-ITC.pdf" TargetMode="External"/><Relationship Id="rId3" Type="http://schemas.openxmlformats.org/officeDocument/2006/relationships/image" Target="../media/image5.jpeg"/><Relationship Id="rId7" Type="http://schemas.openxmlformats.org/officeDocument/2006/relationships/hyperlink" Target="http://cran.r-project.org/doc/contrib/Owen-TheRGuide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sites.google.com/site/r4statistics/books/free-version" TargetMode="External"/><Relationship Id="rId5" Type="http://schemas.openxmlformats.org/officeDocument/2006/relationships/hyperlink" Target="http://cran.r-project.org/doc/contrib/usingR.pdf" TargetMode="External"/><Relationship Id="rId4" Type="http://schemas.openxmlformats.org/officeDocument/2006/relationships/hyperlink" Target="http://cran.r-project.org/doc/contrib/Kuhnert+Venables-R_Course_Notes.zip" TargetMode="External"/><Relationship Id="rId9" Type="http://schemas.openxmlformats.org/officeDocument/2006/relationships/hyperlink" Target="http://cran.r-project.org/doc/manuals/R-intro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AE1A-D6F3-48B7-AF26-78A15970F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Can I Get More Help?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C7885F-C193-45B9-B061-86C091DE57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Resources for R</a:t>
            </a:r>
          </a:p>
        </p:txBody>
      </p:sp>
    </p:spTree>
    <p:extLst>
      <p:ext uri="{BB962C8B-B14F-4D97-AF65-F5344CB8AC3E}">
        <p14:creationId xmlns:p14="http://schemas.microsoft.com/office/powerpoint/2010/main" val="28644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42FC83-EB72-4540-AFE5-1F735DAE05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mage result for R-Studio Help">
            <a:extLst>
              <a:ext uri="{FF2B5EF4-FFF2-40B4-BE49-F238E27FC236}">
                <a16:creationId xmlns:a16="http://schemas.microsoft.com/office/drawing/2014/main" id="{08A7699E-050F-4B6E-967A-2AD356D99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1" r="-1" b="1708"/>
          <a:stretch/>
        </p:blipFill>
        <p:spPr bwMode="auto">
          <a:xfrm>
            <a:off x="1137490" y="1114868"/>
            <a:ext cx="5926045" cy="4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FEF231-A3F8-4DC3-95EF-6F027799E5E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0B931-BEC2-4B44-BDB1-401A25EBE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THE R-Studio Help Tab</a:t>
            </a:r>
          </a:p>
        </p:txBody>
      </p:sp>
    </p:spTree>
    <p:extLst>
      <p:ext uri="{BB962C8B-B14F-4D97-AF65-F5344CB8AC3E}">
        <p14:creationId xmlns:p14="http://schemas.microsoft.com/office/powerpoint/2010/main" val="187608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72">
            <a:extLst>
              <a:ext uri="{FF2B5EF4-FFF2-40B4-BE49-F238E27FC236}">
                <a16:creationId xmlns:a16="http://schemas.microsoft.com/office/drawing/2014/main" id="{D51A1C5C-4E5E-4F87-9011-127A78B7F5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Image result for R cheat sheet ggplot2">
            <a:extLst>
              <a:ext uri="{FF2B5EF4-FFF2-40B4-BE49-F238E27FC236}">
                <a16:creationId xmlns:a16="http://schemas.microsoft.com/office/drawing/2014/main" id="{615362A3-50E6-405D-AFCF-C48D73CF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490" y="1140066"/>
            <a:ext cx="5926045" cy="457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Rectangle 74">
            <a:extLst>
              <a:ext uri="{FF2B5EF4-FFF2-40B4-BE49-F238E27FC236}">
                <a16:creationId xmlns:a16="http://schemas.microsoft.com/office/drawing/2014/main" id="{2B012102-6985-4784-A586-4F939FE31A7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7505E-78CD-43E2-ADAB-8A88A181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1521582"/>
            <a:ext cx="3643150" cy="38148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800" dirty="0"/>
              <a:t>R “Cheat-Sheets”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https://www.datacamp.com/community/data-science-cheatsheets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909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72">
            <a:extLst>
              <a:ext uri="{FF2B5EF4-FFF2-40B4-BE49-F238E27FC236}">
                <a16:creationId xmlns:a16="http://schemas.microsoft.com/office/drawing/2014/main" id="{8CD1101B-4DEB-4003-A8D0-71DF91DF11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Image result for blog">
            <a:extLst>
              <a:ext uri="{FF2B5EF4-FFF2-40B4-BE49-F238E27FC236}">
                <a16:creationId xmlns:a16="http://schemas.microsoft.com/office/drawing/2014/main" id="{D4EBE59F-6D89-4AA0-928C-813749B731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5" b="3"/>
          <a:stretch/>
        </p:blipFill>
        <p:spPr bwMode="auto">
          <a:xfrm>
            <a:off x="1141857" y="1114868"/>
            <a:ext cx="4450460" cy="462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2" name="Rectangle 74">
            <a:extLst>
              <a:ext uri="{FF2B5EF4-FFF2-40B4-BE49-F238E27FC236}">
                <a16:creationId xmlns:a16="http://schemas.microsoft.com/office/drawing/2014/main" id="{AED85C1E-8FDE-4786-AFD9-038CF6AA083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EEDE8-8495-46CA-80A2-5E199420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>
            <a:normAutofit/>
          </a:bodyPr>
          <a:lstStyle/>
          <a:p>
            <a:r>
              <a:rPr lang="en-US"/>
              <a:t>Blogs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47B45-0D08-4153-BE2F-A66392AA1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5091" y="2096064"/>
            <a:ext cx="4832465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R-Bloggers</a:t>
            </a:r>
          </a:p>
          <a:p>
            <a:pPr lvl="1">
              <a:lnSpc>
                <a:spcPct val="110000"/>
              </a:lnSpc>
            </a:pPr>
            <a:r>
              <a:rPr lang="en-US">
                <a:hlinkClick r:id="rId4"/>
              </a:rPr>
              <a:t>https://www.r-bloggers.com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DataCamp Blog</a:t>
            </a:r>
          </a:p>
          <a:p>
            <a:pPr lvl="1">
              <a:lnSpc>
                <a:spcPct val="110000"/>
              </a:lnSpc>
            </a:pPr>
            <a:r>
              <a:rPr lang="en-US">
                <a:hlinkClick r:id="rId5"/>
              </a:rPr>
              <a:t>https://www.datacamp.com/community/blog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R Statistics Blog</a:t>
            </a:r>
          </a:p>
          <a:p>
            <a:pPr lvl="1">
              <a:lnSpc>
                <a:spcPct val="110000"/>
              </a:lnSpc>
            </a:pPr>
            <a:r>
              <a:rPr lang="en-US">
                <a:hlinkClick r:id="rId6"/>
              </a:rPr>
              <a:t>https://www.r-statistics.com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/>
              <a:t>R-Studio Blog</a:t>
            </a:r>
          </a:p>
          <a:p>
            <a:pPr lvl="1">
              <a:lnSpc>
                <a:spcPct val="110000"/>
              </a:lnSpc>
            </a:pPr>
            <a:r>
              <a:rPr lang="en-US">
                <a:hlinkClick r:id="rId7"/>
              </a:rPr>
              <a:t>https://blog.rstudio.com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57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70">
            <a:extLst>
              <a:ext uri="{FF2B5EF4-FFF2-40B4-BE49-F238E27FC236}">
                <a16:creationId xmlns:a16="http://schemas.microsoft.com/office/drawing/2014/main" id="{EDFBF811-65C9-459D-93CB-E6D91CABD4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522922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Nice GitHub collection of free online e-books | olimex">
            <a:extLst>
              <a:ext uri="{FF2B5EF4-FFF2-40B4-BE49-F238E27FC236}">
                <a16:creationId xmlns:a16="http://schemas.microsoft.com/office/drawing/2014/main" id="{9B27B8F5-5B4D-4080-84B5-B8BAC74C66D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5" r="-1" b="8881"/>
          <a:stretch>
            <a:fillRect/>
          </a:stretch>
        </p:blipFill>
        <p:spPr bwMode="auto">
          <a:xfrm>
            <a:off x="1141857" y="1648816"/>
            <a:ext cx="4450460" cy="35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72">
            <a:extLst>
              <a:ext uri="{FF2B5EF4-FFF2-40B4-BE49-F238E27FC236}">
                <a16:creationId xmlns:a16="http://schemas.microsoft.com/office/drawing/2014/main" id="{A79FB538-5E20-45B8-9969-B70D2D4934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5109182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AFE37-2B21-4242-8F56-A3637C37B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091" y="609600"/>
            <a:ext cx="4832465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Online Books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26B9-CC57-475E-BA78-9CAB8F857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5091" y="2096064"/>
            <a:ext cx="4832465" cy="369513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P. Kuhnert &amp; B. Venables, </a:t>
            </a:r>
            <a:r>
              <a:rPr lang="en-US" sz="1700" i="1">
                <a:hlinkClick r:id="rId4"/>
              </a:rPr>
              <a:t>An Introduction to R: Software for Statistical Modeling &amp; Computing</a:t>
            </a:r>
            <a:endParaRPr lang="en-US" sz="1700" i="1"/>
          </a:p>
          <a:p>
            <a:pPr>
              <a:lnSpc>
                <a:spcPct val="110000"/>
              </a:lnSpc>
            </a:pPr>
            <a:r>
              <a:rPr lang="en-US" sz="1700"/>
              <a:t>J.H. Maindonald, </a:t>
            </a:r>
            <a:r>
              <a:rPr lang="en-US" sz="1700" i="1">
                <a:hlinkClick r:id="rId5"/>
              </a:rPr>
              <a:t>Using R for Data Analysis and Graphics</a:t>
            </a:r>
            <a:endParaRPr lang="en-US" sz="1700" i="1"/>
          </a:p>
          <a:p>
            <a:pPr>
              <a:lnSpc>
                <a:spcPct val="110000"/>
              </a:lnSpc>
            </a:pPr>
            <a:r>
              <a:rPr lang="en-US" sz="1700"/>
              <a:t>B. Muenchen, </a:t>
            </a:r>
            <a:r>
              <a:rPr lang="en-US" sz="1700" i="1">
                <a:hlinkClick r:id="rId6"/>
              </a:rPr>
              <a:t>R for SAS and SPSS Users</a:t>
            </a:r>
            <a:endParaRPr lang="en-US" sz="1700" i="1"/>
          </a:p>
          <a:p>
            <a:pPr>
              <a:lnSpc>
                <a:spcPct val="110000"/>
              </a:lnSpc>
            </a:pPr>
            <a:r>
              <a:rPr lang="en-US" sz="1700"/>
              <a:t>W.J. Owen, </a:t>
            </a:r>
            <a:r>
              <a:rPr lang="en-US" sz="1700" i="1">
                <a:hlinkClick r:id="rId7"/>
              </a:rPr>
              <a:t>The R Guide</a:t>
            </a:r>
            <a:endParaRPr lang="en-US" sz="1700" i="1"/>
          </a:p>
          <a:p>
            <a:pPr>
              <a:lnSpc>
                <a:spcPct val="110000"/>
              </a:lnSpc>
            </a:pPr>
            <a:r>
              <a:rPr lang="en-US" sz="1700"/>
              <a:t>D. Rossiter, </a:t>
            </a:r>
            <a:r>
              <a:rPr lang="en-US" sz="1700" i="1">
                <a:hlinkClick r:id="rId8"/>
              </a:rPr>
              <a:t>Introduction to the R Project for Statistical Computing for Use at the ITC</a:t>
            </a:r>
            <a:endParaRPr lang="en-US" sz="1700" i="1"/>
          </a:p>
          <a:p>
            <a:pPr>
              <a:lnSpc>
                <a:spcPct val="110000"/>
              </a:lnSpc>
            </a:pPr>
            <a:r>
              <a:rPr lang="en-US" sz="1700"/>
              <a:t>W.N. Venebles &amp; D. M. Smith, </a:t>
            </a:r>
            <a:r>
              <a:rPr lang="en-US" sz="1700" i="1">
                <a:hlinkClick r:id="rId9"/>
              </a:rPr>
              <a:t>An Introduction to R</a:t>
            </a:r>
            <a:endParaRPr lang="en-US" sz="1700" i="1"/>
          </a:p>
        </p:txBody>
      </p:sp>
    </p:spTree>
    <p:extLst>
      <p:ext uri="{BB962C8B-B14F-4D97-AF65-F5344CB8AC3E}">
        <p14:creationId xmlns:p14="http://schemas.microsoft.com/office/powerpoint/2010/main" val="81549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s://tse1.mm.bing.net/th?id=OIP.mO_T2mt34aOF3T6DMKyPdwHaHa&amp;pid=Api">
            <a:extLst>
              <a:ext uri="{FF2B5EF4-FFF2-40B4-BE49-F238E27FC236}">
                <a16:creationId xmlns:a16="http://schemas.microsoft.com/office/drawing/2014/main" id="{EAFFB40A-B107-4EE8-9F7A-5A9D4E806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7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4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27</TotalTime>
  <Words>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Where Can I Get More Help?</vt:lpstr>
      <vt:lpstr>THE R-Studio Help Tab</vt:lpstr>
      <vt:lpstr>R “Cheat-Sheets”    https://www.datacamp.com/community/data-science-cheatsheets </vt:lpstr>
      <vt:lpstr>Blogs</vt:lpstr>
      <vt:lpstr>Online Books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Can I Get More Help?</dc:title>
  <dc:creator>Mary Painter</dc:creator>
  <cp:lastModifiedBy>Mary Painter</cp:lastModifiedBy>
  <cp:revision>4</cp:revision>
  <dcterms:created xsi:type="dcterms:W3CDTF">2018-02-23T00:59:04Z</dcterms:created>
  <dcterms:modified xsi:type="dcterms:W3CDTF">2018-02-23T01:26:30Z</dcterms:modified>
</cp:coreProperties>
</file>