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995E3-4915-4AF6-8C08-043012A3B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hit</a:t>
            </a:r>
            <a:br>
              <a:rPr lang="en-US" altLang="ko-KR" dirty="0"/>
            </a:br>
            <a:r>
              <a:rPr lang="en-US" altLang="ko-KR" dirty="0"/>
              <a:t>the</a:t>
            </a:r>
            <a:br>
              <a:rPr lang="en-US" altLang="ko-KR" dirty="0"/>
            </a:br>
            <a:r>
              <a:rPr lang="en-US" altLang="ko-KR" dirty="0"/>
              <a:t>mole</a:t>
            </a:r>
            <a:br>
              <a:rPr lang="en-US" altLang="ko-KR" dirty="0"/>
            </a:br>
            <a:r>
              <a:rPr lang="en-US" altLang="ko-KR" dirty="0"/>
              <a:t>league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66641B-084F-4969-A6C7-450FD899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026504"/>
            <a:ext cx="8637072" cy="97762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B877007 </a:t>
            </a:r>
            <a:r>
              <a:rPr lang="ko-KR" altLang="en-US" sz="2000" dirty="0" err="1"/>
              <a:t>김은직</a:t>
            </a:r>
            <a:endParaRPr lang="en-US" altLang="ko-KR" sz="2000" dirty="0"/>
          </a:p>
          <a:p>
            <a:r>
              <a:rPr lang="en-US" altLang="ko-KR" sz="2000" dirty="0"/>
              <a:t>B877032 </a:t>
            </a:r>
            <a:r>
              <a:rPr lang="ko-KR" altLang="en-US" sz="2000" dirty="0"/>
              <a:t>장진혁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C5614D-6C22-46E6-A1DD-633281B0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2" r="50573"/>
          <a:stretch/>
        </p:blipFill>
        <p:spPr>
          <a:xfrm>
            <a:off x="6096000" y="614823"/>
            <a:ext cx="3763120" cy="257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848D-AFE6-45F7-9CB8-2CD2EE06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/>
              <a:t>Game explain</a:t>
            </a:r>
            <a:endParaRPr lang="ko-KR" altLang="en-US" sz="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66845-7B4A-438F-9FCA-0FDD3EC7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939691" cy="656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/>
              <a:t>Main menu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270" y="2015732"/>
            <a:ext cx="7620660" cy="40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848D-AFE6-45F7-9CB8-2CD2EE06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/>
              <a:t>Game explain</a:t>
            </a:r>
            <a:endParaRPr lang="ko-KR" altLang="en-US" sz="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66845-7B4A-438F-9FCA-0FDD3EC7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939691" cy="656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 smtClean="0"/>
              <a:t>End menu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270" y="1853754"/>
            <a:ext cx="7663584" cy="41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848D-AFE6-45F7-9CB8-2CD2EE06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/>
              <a:t>Game explain</a:t>
            </a:r>
            <a:endParaRPr lang="ko-KR" altLang="en-US" sz="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66845-7B4A-438F-9FCA-0FDD3EC7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2578883" cy="656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/>
              <a:t>Game Interface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6058C-51BD-495C-8926-CBD2BF24D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2343955"/>
            <a:ext cx="4577969" cy="335373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D61AF9E-C82C-4CEF-86A9-A1DDBFF19175}"/>
              </a:ext>
            </a:extLst>
          </p:cNvPr>
          <p:cNvSpPr txBox="1">
            <a:spLocks/>
          </p:cNvSpPr>
          <p:nvPr/>
        </p:nvSpPr>
        <p:spPr>
          <a:xfrm>
            <a:off x="1451578" y="2834157"/>
            <a:ext cx="3741859" cy="2863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000" dirty="0"/>
              <a:t>Score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000" dirty="0"/>
              <a:t>Level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000" dirty="0"/>
              <a:t>Life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3000" dirty="0"/>
              <a:t>Misses</a:t>
            </a:r>
          </a:p>
        </p:txBody>
      </p:sp>
    </p:spTree>
    <p:extLst>
      <p:ext uri="{BB962C8B-B14F-4D97-AF65-F5344CB8AC3E}">
        <p14:creationId xmlns:p14="http://schemas.microsoft.com/office/powerpoint/2010/main" val="29611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92E0D-F5E0-422E-A298-E63ECEC2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74" y="92556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/>
              <a:t>Game </a:t>
            </a:r>
            <a:r>
              <a:rPr lang="en-US" altLang="ko-KR" sz="5000" dirty="0" smtClean="0"/>
              <a:t>RULE</a:t>
            </a:r>
            <a:endParaRPr lang="ko-KR" altLang="en-US" sz="5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67" y="3859042"/>
            <a:ext cx="2514600" cy="1552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86" y="2238090"/>
            <a:ext cx="2286000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3189">
            <a:off x="5418666" y="2290240"/>
            <a:ext cx="3048000" cy="2257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8491" y="3469371"/>
            <a:ext cx="2417476" cy="18167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9788936">
            <a:off x="3569684" y="284632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PLUS 10 SCORE!!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83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92E0D-F5E0-422E-A298-E63ECEC2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/>
              <a:t>Game play</a:t>
            </a:r>
            <a:endParaRPr lang="ko-KR" altLang="en-US" sz="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F9DBF-F9BD-462B-8FDA-54AFB900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94725"/>
            <a:ext cx="9603275" cy="1230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6000" dirty="0" smtClean="0"/>
              <a:t>Let’s play NOW!!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603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</TotalTime>
  <Words>33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Gill Sans MT</vt:lpstr>
      <vt:lpstr>갤러리</vt:lpstr>
      <vt:lpstr>hit the mole league</vt:lpstr>
      <vt:lpstr>Game explain</vt:lpstr>
      <vt:lpstr>Game explain</vt:lpstr>
      <vt:lpstr>Game explain</vt:lpstr>
      <vt:lpstr>Game RULE</vt:lpstr>
      <vt:lpstr>Game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the mole league</dc:title>
  <dc:creator>진혁 장</dc:creator>
  <cp:lastModifiedBy>김 은직</cp:lastModifiedBy>
  <cp:revision>7</cp:revision>
  <dcterms:created xsi:type="dcterms:W3CDTF">2018-12-17T15:50:00Z</dcterms:created>
  <dcterms:modified xsi:type="dcterms:W3CDTF">2018-12-17T17:02:11Z</dcterms:modified>
</cp:coreProperties>
</file>