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323D"/>
    <a:srgbClr val="A13131"/>
    <a:srgbClr val="E7E7E7"/>
    <a:srgbClr val="BF3A3A"/>
    <a:srgbClr val="CCFFCC"/>
    <a:srgbClr val="BF1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 showGuides="1">
      <p:cViewPr>
        <p:scale>
          <a:sx n="100" d="100"/>
          <a:sy n="100" d="100"/>
        </p:scale>
        <p:origin x="-990" y="-42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3E95-476A-4D5C-A863-45CD396769C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7DD-D1C5-43FE-B3E9-601FEE5A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3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uswnsxodlf.github.io/software-license%20%5b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ss.kr/oss_guide/show/9f7a6a80-129e-40ea-af91-97af2fb40f7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download/attachFile.do?fileSeq=4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bikorea.net/news/articleView.html?idxno=19127" TargetMode="External"/><Relationship Id="rId4" Type="http://schemas.openxmlformats.org/officeDocument/2006/relationships/hyperlink" Target="http://kossa.kr/xe/link2/201505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.news.naver.com/article/015/000412480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.news.naver.com/article/421/000334557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11" y="1168898"/>
            <a:ext cx="428675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 err="1" smtClean="0"/>
              <a:t>Git_Philosophy</a:t>
            </a:r>
            <a:endParaRPr lang="ko-KR" altLang="en-US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6461" y="2036156"/>
            <a:ext cx="333617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깃에 대한 철학적인 내용들</a:t>
            </a:r>
            <a:endParaRPr lang="ko-KR" altLang="en-US" sz="2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1161" y="4466969"/>
            <a:ext cx="272542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Team 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경영정보학과 강현욱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경영정보학과 김영규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경영정보학과 김근모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      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70787" y="1355476"/>
            <a:ext cx="45720" cy="3656097"/>
            <a:chOff x="816507" y="1349480"/>
            <a:chExt cx="45720" cy="3656097"/>
          </a:xfrm>
        </p:grpSpPr>
        <p:cxnSp>
          <p:nvCxnSpPr>
            <p:cNvPr id="4" name="직선 연결선 3"/>
            <p:cNvCxnSpPr/>
            <p:nvPr/>
          </p:nvCxnSpPr>
          <p:spPr>
            <a:xfrm rot="5400000">
              <a:off x="-969788" y="3177529"/>
              <a:ext cx="3656097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816507" y="1349480"/>
              <a:ext cx="45720" cy="1040914"/>
            </a:xfrm>
            <a:prstGeom prst="rect">
              <a:avLst/>
            </a:prstGeom>
            <a:solidFill>
              <a:srgbClr val="58323D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39242" y="5514096"/>
            <a:ext cx="883366" cy="883366"/>
            <a:chOff x="1264294" y="1208321"/>
            <a:chExt cx="262491" cy="262491"/>
          </a:xfrm>
        </p:grpSpPr>
        <p:sp>
          <p:nvSpPr>
            <p:cNvPr id="10" name="타원 9"/>
            <p:cNvSpPr/>
            <p:nvPr/>
          </p:nvSpPr>
          <p:spPr>
            <a:xfrm>
              <a:off x="1264294" y="1208321"/>
              <a:ext cx="262491" cy="262491"/>
            </a:xfrm>
            <a:prstGeom prst="ellipse">
              <a:avLst/>
            </a:prstGeom>
            <a:solidFill>
              <a:srgbClr val="583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05106" y="1297996"/>
              <a:ext cx="180864" cy="8314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6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rPr>
                <a:t>LOGO</a:t>
              </a:r>
              <a:endParaRPr lang="ko-KR" altLang="en-US" sz="1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4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91561" y="5180382"/>
            <a:ext cx="3999329" cy="1111492"/>
            <a:chOff x="572511" y="5180382"/>
            <a:chExt cx="3999329" cy="1111492"/>
          </a:xfrm>
        </p:grpSpPr>
        <p:sp>
          <p:nvSpPr>
            <p:cNvPr id="2" name="TextBox 1"/>
            <p:cNvSpPr txBox="1"/>
            <p:nvPr/>
          </p:nvSpPr>
          <p:spPr>
            <a:xfrm>
              <a:off x="572511" y="5180382"/>
              <a:ext cx="2175597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IN</a:t>
              </a:r>
              <a:r>
                <a:rPr lang="en-US" altLang="ko-KR" sz="54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DEX</a:t>
              </a:r>
              <a:endParaRPr lang="ko-KR" altLang="en-US" sz="5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91811" y="5583988"/>
              <a:ext cx="1980029" cy="7078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ko-KR" sz="2000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POWERPOINT </a:t>
              </a:r>
            </a:p>
            <a:p>
              <a:r>
                <a:rPr lang="en-US" altLang="ko-KR" sz="2000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PRESENTATION</a:t>
              </a:r>
              <a:endParaRPr lang="ko-KR" altLang="en-US" sz="20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1235" y="1424614"/>
            <a:ext cx="6419265" cy="3798853"/>
            <a:chOff x="4972635" y="1387413"/>
            <a:chExt cx="6419265" cy="379885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4972635" y="1387413"/>
              <a:ext cx="6419265" cy="669279"/>
              <a:chOff x="4972635" y="1992452"/>
              <a:chExt cx="6419265" cy="66927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72635" y="1992452"/>
                <a:ext cx="1255472" cy="33855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1. </a:t>
                </a:r>
                <a:r>
                  <a:rPr lang="ko-KR" altLang="en-US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사전준비</a:t>
                </a:r>
                <a:endParaRPr lang="ko-KR" altLang="en-US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72635" y="2384732"/>
                <a:ext cx="6419265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preparation; advance/prior preparation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972635" y="2952200"/>
              <a:ext cx="6419265" cy="669279"/>
              <a:chOff x="4972635" y="1992452"/>
              <a:chExt cx="6419265" cy="66927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972635" y="1992452"/>
                <a:ext cx="1598515" cy="33855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2. </a:t>
                </a:r>
                <a:r>
                  <a:rPr lang="ko-KR" altLang="en-US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저장소 상황</a:t>
                </a:r>
                <a:r>
                  <a:rPr lang="en-US" altLang="ko-KR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</a:t>
                </a:r>
                <a:endParaRPr lang="ko-KR" altLang="en-US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72635" y="2384732"/>
                <a:ext cx="6419265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storage situation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72635" y="4516987"/>
              <a:ext cx="6419265" cy="669279"/>
              <a:chOff x="4972635" y="1992452"/>
              <a:chExt cx="6419265" cy="66927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72635" y="1992452"/>
                <a:ext cx="4541628" cy="33855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3. </a:t>
                </a:r>
                <a:r>
                  <a:rPr lang="ko-KR" altLang="en-US" sz="1600" dirty="0" smtClean="0">
                    <a:gradFill>
                      <a:gsLst>
                        <a:gs pos="0">
                          <a:srgbClr val="58323D"/>
                        </a:gs>
                        <a:gs pos="100000">
                          <a:srgbClr val="58323D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각자 준비해온 논문 및 철학내용에 대한 생각</a:t>
                </a:r>
                <a:endParaRPr lang="ko-KR" altLang="en-US" sz="1600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72635" y="2384732"/>
                <a:ext cx="6419265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Thinking about each paper that we have prepared.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12238" y="432172"/>
            <a:ext cx="1478994" cy="369332"/>
            <a:chOff x="512238" y="432172"/>
            <a:chExt cx="1478994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118494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사전 준비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2238" y="482532"/>
              <a:ext cx="325730" cy="262491"/>
              <a:chOff x="1232674" y="1208321"/>
              <a:chExt cx="325730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32674" y="1208761"/>
                <a:ext cx="325730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01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6" t="7792" r="32014" b="5803"/>
          <a:stretch/>
        </p:blipFill>
        <p:spPr bwMode="auto">
          <a:xfrm>
            <a:off x="203200" y="927100"/>
            <a:ext cx="6654800" cy="575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20534" y="3784107"/>
            <a:ext cx="470476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사전준비</a:t>
            </a:r>
            <a:r>
              <a:rPr lang="en-US" altLang="ko-KR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(</a:t>
            </a:r>
            <a:r>
              <a:rPr lang="ko-KR" altLang="en-US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초기설정</a:t>
            </a:r>
            <a:r>
              <a:rPr lang="en-US" altLang="ko-KR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)</a:t>
            </a:r>
            <a:endParaRPr lang="en-US" altLang="ko-KR" sz="24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인터넷에서 </a:t>
            </a:r>
            <a:r>
              <a:rPr lang="ko-KR" altLang="en-US" sz="2400" dirty="0" err="1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오픈소스에</a:t>
            </a:r>
            <a:r>
              <a:rPr lang="en-US" altLang="ko-KR" sz="2400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대한 정보를 찾아 </a:t>
            </a:r>
            <a:r>
              <a:rPr lang="en-US" altLang="ko-KR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Master</a:t>
            </a:r>
            <a:r>
              <a:rPr lang="ko-KR" altLang="en-US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에 해당 내용을 적어두어 팀원들이 </a:t>
            </a:r>
            <a:r>
              <a:rPr lang="ko-KR" altLang="en-US" sz="2400" dirty="0" err="1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오픈소스에</a:t>
            </a:r>
            <a:r>
              <a:rPr lang="ko-KR" altLang="en-US" sz="2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대해서 정보를 공유</a:t>
            </a:r>
            <a:endParaRPr lang="en-US" altLang="ko-KR" sz="2400" dirty="0" smtClean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HY나무L" pitchFamily="18" charset="-127"/>
              <a:ea typeface="HY나무L" pitchFamily="18" charset="-127"/>
            </a:endParaRPr>
          </a:p>
          <a:p>
            <a:endParaRPr lang="en-US" altLang="ko-KR" sz="2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HY나무L" pitchFamily="18" charset="-127"/>
              <a:ea typeface="HY나무L" pitchFamily="18" charset="-127"/>
            </a:endParaRPr>
          </a:p>
          <a:p>
            <a:r>
              <a:rPr lang="en-US" altLang="ko-KR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내용</a:t>
            </a:r>
            <a:r>
              <a:rPr lang="en-US" altLang="ko-KR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: </a:t>
            </a:r>
            <a:r>
              <a:rPr lang="ko-KR" altLang="en-US" sz="1400" b="1" dirty="0" err="1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오픈소스란</a:t>
            </a:r>
            <a:r>
              <a:rPr lang="en-US" altLang="ko-KR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400" b="1" dirty="0" err="1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오픈소스의</a:t>
            </a:r>
            <a:r>
              <a:rPr lang="ko-KR" altLang="en-US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장점</a:t>
            </a:r>
            <a:r>
              <a:rPr lang="en-US" altLang="ko-KR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, </a:t>
            </a:r>
          </a:p>
          <a:p>
            <a:r>
              <a:rPr lang="ko-KR" altLang="en-US" sz="1400" b="1" dirty="0" err="1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오픈소스의</a:t>
            </a:r>
            <a:r>
              <a:rPr lang="ko-KR" altLang="en-US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현황</a:t>
            </a:r>
            <a:r>
              <a:rPr lang="en-US" altLang="ko-KR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400" b="1" dirty="0" err="1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오픈소스</a:t>
            </a:r>
            <a:r>
              <a:rPr lang="ko-KR" altLang="en-US" sz="1400" b="1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HY나무L" pitchFamily="18" charset="-127"/>
                <a:ea typeface="HY나무L" pitchFamily="18" charset="-127"/>
              </a:rPr>
              <a:t> 라이선스의 종류</a:t>
            </a:r>
            <a:endParaRPr lang="en-US" altLang="ko-KR" sz="1400" b="1" dirty="0" smtClean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1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99414" y="432172"/>
            <a:ext cx="1722650" cy="369332"/>
            <a:chOff x="499414" y="432172"/>
            <a:chExt cx="172265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141577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저장소 상황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99414" y="482532"/>
              <a:ext cx="351379" cy="262491"/>
              <a:chOff x="1219850" y="1208321"/>
              <a:chExt cx="351379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19850" y="1208761"/>
                <a:ext cx="351379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02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4799856" y="980728"/>
            <a:ext cx="1702544" cy="67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</a:p>
          <a:p>
            <a:pPr algn="ctr"/>
            <a:r>
              <a:rPr lang="ko-KR" altLang="en-US" dirty="0" smtClean="0"/>
              <a:t>사전내용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924705" y="2489200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</a:p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규</a:t>
            </a:r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3856316" y="1658238"/>
            <a:ext cx="1794812" cy="843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2"/>
          </p:cNvCxnSpPr>
          <p:nvPr/>
        </p:nvCxnSpPr>
        <p:spPr>
          <a:xfrm>
            <a:off x="5651128" y="1658238"/>
            <a:ext cx="23530" cy="843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674658" y="1658238"/>
            <a:ext cx="1843742" cy="83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946274" y="3803680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</a:p>
          <a:p>
            <a:pPr algn="ctr"/>
            <a:r>
              <a:rPr lang="ko-KR" altLang="en-US" dirty="0" smtClean="0"/>
              <a:t>현욱 </a:t>
            </a:r>
            <a:r>
              <a:rPr lang="en-US" altLang="ko-KR" dirty="0" smtClean="0"/>
              <a:t>+@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924705" y="3797300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</a:p>
          <a:p>
            <a:pPr algn="ctr"/>
            <a:r>
              <a:rPr lang="ko-KR" altLang="en-US" dirty="0" smtClean="0"/>
              <a:t>영규</a:t>
            </a:r>
            <a:r>
              <a:rPr lang="en-US" altLang="ko-KR" dirty="0" smtClean="0"/>
              <a:t>+@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2" idx="0"/>
          </p:cNvCxnSpPr>
          <p:nvPr/>
        </p:nvCxnSpPr>
        <p:spPr>
          <a:xfrm>
            <a:off x="5639327" y="33464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43" idx="0"/>
          </p:cNvCxnSpPr>
          <p:nvPr/>
        </p:nvCxnSpPr>
        <p:spPr>
          <a:xfrm>
            <a:off x="3856316" y="4568825"/>
            <a:ext cx="1818342" cy="7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2"/>
            <a:endCxn id="26" idx="0"/>
          </p:cNvCxnSpPr>
          <p:nvPr/>
        </p:nvCxnSpPr>
        <p:spPr>
          <a:xfrm>
            <a:off x="7617758" y="3327400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2"/>
            <a:endCxn id="31" idx="0"/>
          </p:cNvCxnSpPr>
          <p:nvPr/>
        </p:nvCxnSpPr>
        <p:spPr>
          <a:xfrm>
            <a:off x="3856316" y="3390900"/>
            <a:ext cx="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0762" y="3065790"/>
            <a:ext cx="2566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‘@’ = </a:t>
            </a:r>
            <a:r>
              <a:rPr lang="ko-KR" altLang="en-US" sz="1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논문 및 철학내용 추가</a:t>
            </a:r>
            <a:endParaRPr lang="en-US" altLang="ko-KR" sz="1400" dirty="0" smtClean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 각자에 내용 기술</a:t>
            </a:r>
            <a:endParaRPr lang="ko-KR" altLang="en-US" sz="14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40" name="직선 화살표 연결선 39"/>
          <p:cNvCxnSpPr>
            <a:stCxn id="22" idx="2"/>
            <a:endCxn id="43" idx="0"/>
          </p:cNvCxnSpPr>
          <p:nvPr/>
        </p:nvCxnSpPr>
        <p:spPr>
          <a:xfrm>
            <a:off x="5639327" y="4641880"/>
            <a:ext cx="35331" cy="63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81605" y="5276850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</a:p>
          <a:p>
            <a:pPr algn="ctr"/>
            <a:r>
              <a:rPr lang="en-US" altLang="ko-KR" dirty="0" smtClean="0"/>
              <a:t>Philosophy</a:t>
            </a:r>
            <a:endParaRPr lang="ko-KR" altLang="en-US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5674658" y="4635500"/>
            <a:ext cx="194310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439687" y="5454680"/>
            <a:ext cx="118931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5103" y="5261203"/>
            <a:ext cx="27645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사전 내용 </a:t>
            </a:r>
            <a:r>
              <a:rPr lang="en-US" altLang="ko-KR" sz="1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 sz="14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각자 생각한 의견</a:t>
            </a:r>
            <a:endParaRPr lang="ko-KR" altLang="en-US" sz="14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63263" y="2552700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</a:p>
          <a:p>
            <a:pPr algn="ctr"/>
            <a:r>
              <a:rPr lang="ko-KR" altLang="en-US" dirty="0" smtClean="0"/>
              <a:t>근</a:t>
            </a:r>
            <a:r>
              <a:rPr lang="ko-KR" altLang="en-US" dirty="0"/>
              <a:t>모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946274" y="2501900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</a:p>
          <a:p>
            <a:pPr algn="ctr"/>
            <a:r>
              <a:rPr lang="ko-KR" altLang="en-US" dirty="0" smtClean="0"/>
              <a:t>현</a:t>
            </a:r>
            <a:r>
              <a:rPr lang="ko-KR" altLang="en-US" dirty="0"/>
              <a:t>욱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63263" y="3806825"/>
            <a:ext cx="1386106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</a:p>
          <a:p>
            <a:pPr algn="ctr"/>
            <a:r>
              <a:rPr lang="ko-KR" altLang="en-US" dirty="0" smtClean="0"/>
              <a:t>근모 </a:t>
            </a:r>
            <a:r>
              <a:rPr lang="en-US" altLang="ko-KR" dirty="0" smtClean="0"/>
              <a:t>+@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05826" y="432172"/>
            <a:ext cx="6092436" cy="369332"/>
            <a:chOff x="505826" y="432172"/>
            <a:chExt cx="6092436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5791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각자 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준비해온 논문 및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철학내용에 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대한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생각 </a:t>
              </a:r>
              <a:r>
                <a:rPr lang="en-US" altLang="ko-KR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-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김근모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5826" y="482532"/>
              <a:ext cx="338555" cy="262491"/>
              <a:chOff x="1226262" y="1208321"/>
              <a:chExt cx="338555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6262" y="1208761"/>
                <a:ext cx="338555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6" t="16050" r="32431" b="49753"/>
          <a:stretch/>
        </p:blipFill>
        <p:spPr bwMode="auto">
          <a:xfrm>
            <a:off x="160622" y="1181100"/>
            <a:ext cx="7206952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431074" y="5125303"/>
            <a:ext cx="476092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hlinkClick r:id="rId3"/>
              </a:rPr>
              <a:t>http://guswnsxodlf.github.io/software-license [5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2017The </a:t>
            </a:r>
            <a:r>
              <a:rPr lang="en-US" altLang="ko-KR" sz="1600" dirty="0"/>
              <a:t>state of Open Source </a:t>
            </a:r>
            <a:r>
              <a:rPr lang="en-US" altLang="ko-KR" sz="1600" dirty="0" err="1" smtClean="0"/>
              <a:t>Seecurity,snyk</a:t>
            </a:r>
            <a:r>
              <a:rPr lang="en-US" altLang="ko-KR" sz="1600" dirty="0" smtClean="0"/>
              <a:t>[6]</a:t>
            </a:r>
          </a:p>
          <a:p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://www.oss.kr/oss_guide/show/9f7a6a80-129e-40ea-af91-97af2fb40f76</a:t>
            </a:r>
            <a:r>
              <a:rPr lang="en-US" altLang="ko-KR" sz="1600" dirty="0"/>
              <a:t> [7]</a:t>
            </a:r>
            <a:endParaRPr lang="en-US" altLang="ko-KR" sz="1100" b="1" dirty="0" smtClean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05826" y="432172"/>
            <a:ext cx="6092436" cy="369332"/>
            <a:chOff x="505826" y="432172"/>
            <a:chExt cx="6092436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5791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각자 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준비해온 논문 및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철학내용에 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대한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생각 </a:t>
              </a:r>
              <a:r>
                <a:rPr lang="en-US" altLang="ko-KR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-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강현욱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5826" y="482532"/>
              <a:ext cx="338555" cy="262491"/>
              <a:chOff x="1226262" y="1208321"/>
              <a:chExt cx="338555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6262" y="1208761"/>
                <a:ext cx="338555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2" t="10988" r="31807" b="43580"/>
          <a:stretch/>
        </p:blipFill>
        <p:spPr bwMode="auto">
          <a:xfrm>
            <a:off x="96550" y="965200"/>
            <a:ext cx="678684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5174" y="4807803"/>
            <a:ext cx="441802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www.olis.or.kr/download/attachFile.do?fileSeq=43</a:t>
            </a:r>
            <a:r>
              <a:rPr lang="en-US" altLang="ko-KR" sz="1600" dirty="0" smtClean="0"/>
              <a:t>[8</a:t>
            </a:r>
            <a:r>
              <a:rPr lang="en-US" altLang="ko-KR" sz="1600" dirty="0"/>
              <a:t>] </a:t>
            </a:r>
            <a:endParaRPr lang="en-US" altLang="ko-KR" sz="1600" dirty="0" smtClean="0"/>
          </a:p>
          <a:p>
            <a:r>
              <a:rPr lang="en-US" altLang="ko-KR" sz="1600" dirty="0" smtClean="0">
                <a:hlinkClick r:id="rId4"/>
              </a:rPr>
              <a:t>http</a:t>
            </a:r>
            <a:r>
              <a:rPr lang="en-US" altLang="ko-KR" sz="1600" dirty="0">
                <a:hlinkClick r:id="rId4"/>
              </a:rPr>
              <a:t>://kossa.kr/xe/link2/2015052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[</a:t>
            </a:r>
            <a:r>
              <a:rPr lang="en-US" altLang="ko-KR" sz="1600" dirty="0"/>
              <a:t>9] </a:t>
            </a:r>
            <a:r>
              <a:rPr lang="en-US" altLang="ko-KR" sz="1600" dirty="0">
                <a:hlinkClick r:id="rId5"/>
              </a:rPr>
              <a:t>http://www.bikorea.net/news/articleView.html?idxno=19127</a:t>
            </a:r>
            <a:r>
              <a:rPr lang="en-US" altLang="ko-KR" sz="1600" dirty="0"/>
              <a:t> [10] </a:t>
            </a:r>
            <a:endParaRPr lang="en-US" altLang="ko-KR" sz="1100" b="1" dirty="0" smtClean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3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505826" y="432172"/>
            <a:ext cx="6015492" cy="369332"/>
            <a:chOff x="505826" y="432172"/>
            <a:chExt cx="601549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806292" y="432172"/>
              <a:ext cx="571502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각자 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준비해온 논문 및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철학내용에 </a:t>
              </a:r>
              <a:r>
                <a:rPr lang="ko-KR" altLang="en-US" dirty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대한 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생각 </a:t>
              </a:r>
              <a:r>
                <a:rPr lang="en-US" altLang="ko-KR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-</a:t>
              </a:r>
              <a:r>
                <a:rPr lang="ko-KR" altLang="en-US" dirty="0" smtClean="0">
                  <a:gradFill>
                    <a:gsLst>
                      <a:gs pos="0">
                        <a:srgbClr val="58323D"/>
                      </a:gs>
                      <a:gs pos="100000">
                        <a:srgbClr val="58323D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김영규</a:t>
              </a:r>
              <a:endParaRPr lang="ko-KR" altLang="en-US" dirty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05826" y="482532"/>
              <a:ext cx="338555" cy="262491"/>
              <a:chOff x="1226262" y="1208321"/>
              <a:chExt cx="338555" cy="26249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264294" y="1208321"/>
                <a:ext cx="262491" cy="262491"/>
              </a:xfrm>
              <a:prstGeom prst="ellipse">
                <a:avLst/>
              </a:prstGeom>
              <a:solidFill>
                <a:srgbClr val="583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226262" y="1208761"/>
                <a:ext cx="338555" cy="2616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100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ea typeface="아리따-돋움(TTF)-Medium" panose="02020603020101020101" pitchFamily="18" charset="-127"/>
                  </a:rPr>
                  <a:t>03</a:t>
                </a:r>
                <a:endParaRPr lang="ko-KR" altLang="en-US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43580" r="31875" b="36297"/>
          <a:stretch/>
        </p:blipFill>
        <p:spPr bwMode="auto">
          <a:xfrm>
            <a:off x="152400" y="1384300"/>
            <a:ext cx="6800706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62800" y="4813300"/>
            <a:ext cx="462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://n.news.naver.com/article/015/0004124800</a:t>
            </a:r>
            <a:r>
              <a:rPr lang="en-US" altLang="ko-KR" dirty="0"/>
              <a:t> [11]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n.news.naver.com/article/421/0003345578</a:t>
            </a:r>
            <a:r>
              <a:rPr lang="en-US" altLang="ko-KR" dirty="0"/>
              <a:t> [12]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11" y="1465675"/>
            <a:ext cx="531427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 smtClean="0">
                <a:gradFill>
                  <a:gsLst>
                    <a:gs pos="0">
                      <a:srgbClr val="58323D"/>
                    </a:gs>
                    <a:gs pos="100000">
                      <a:srgbClr val="58323D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감사합니다</a:t>
            </a:r>
            <a:endParaRPr lang="ko-KR" altLang="en-US" sz="80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8711" y="4394698"/>
            <a:ext cx="428675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 err="1" smtClean="0"/>
              <a:t>Git_Philosophy</a:t>
            </a:r>
            <a:endParaRPr lang="ko-KR" altLang="en-US" sz="4800" dirty="0">
              <a:gradFill>
                <a:gsLst>
                  <a:gs pos="0">
                    <a:srgbClr val="58323D"/>
                  </a:gs>
                  <a:gs pos="100000">
                    <a:srgbClr val="58323D"/>
                  </a:gs>
                </a:gsLst>
                <a:lin ang="5400000" scaled="1"/>
              </a:gra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38787" y="1569598"/>
            <a:ext cx="45720" cy="3656097"/>
            <a:chOff x="816507" y="1349480"/>
            <a:chExt cx="45720" cy="3656097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969788" y="3177529"/>
              <a:ext cx="3656097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6507" y="1349480"/>
              <a:ext cx="45720" cy="1040914"/>
            </a:xfrm>
            <a:prstGeom prst="rect">
              <a:avLst/>
            </a:prstGeom>
            <a:solidFill>
              <a:srgbClr val="58323D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5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204</Words>
  <Application>Microsoft Office PowerPoint</Application>
  <PresentationFormat>사용자 지정</PresentationFormat>
  <Paragraphs>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user</cp:lastModifiedBy>
  <cp:revision>38</cp:revision>
  <dcterms:created xsi:type="dcterms:W3CDTF">2016-04-15T05:38:51Z</dcterms:created>
  <dcterms:modified xsi:type="dcterms:W3CDTF">2019-06-07T05:12:45Z</dcterms:modified>
</cp:coreProperties>
</file>