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pos="50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준" initials="영" lastIdx="1" clrIdx="0">
    <p:extLst>
      <p:ext uri="{19B8F6BF-5375-455C-9EA6-DF929625EA0E}">
        <p15:presenceInfo xmlns:p15="http://schemas.microsoft.com/office/powerpoint/2012/main" userId="7be44b330a923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60"/>
  </p:normalViewPr>
  <p:slideViewPr>
    <p:cSldViewPr snapToGrid="0">
      <p:cViewPr>
        <p:scale>
          <a:sx n="100" d="100"/>
          <a:sy n="100" d="100"/>
        </p:scale>
        <p:origin x="522" y="510"/>
      </p:cViewPr>
      <p:guideLst>
        <p:guide orient="horz" pos="3997"/>
        <p:guide pos="778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2592-3009-4284-9A42-0A63D654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07B42-8EA6-4FAE-A538-D87AE1B2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5E5F0-5554-499F-96D3-1BE45FB9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21A99-AFD5-42E3-A8B3-9316C4F6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00C46-0E2F-45B2-93A2-B87E6FD1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7A3EC-2659-4478-98ED-60A1104E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4D93-EDAF-4B23-A87E-A50FA76CB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8DCE9-61A1-4C96-8768-735E99DC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7A8A0-3331-40F2-A438-595BA19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DE8E8-C6AC-4E53-9A7A-00748ABC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81B54-D677-459D-9C7C-A3A28D7B5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3E45B-BD75-4823-BA84-D2966575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A60CF-061C-492F-AE61-3BB85ED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657FF-4E0F-428D-8638-F85CDF07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7F894-E7ED-4049-8626-7EFD7EE0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7C36A-34D0-414C-B73C-035D3F2D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862FD-8B4F-48F0-9DAD-AAFF44CE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02160-EC0D-44B9-AC05-AF83D0B2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5589C-5445-489E-904C-C847AAF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DF6AC-4F96-4E4C-B326-F1769CF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05AF-8439-4DF6-A435-E40C0B0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1F528-7BF7-4CD1-A015-64180742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D7F8F-6CEE-4A48-93ED-C7C4F840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27BC5-0719-4C31-A0DD-E31F95F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97551-0D1F-4B44-A331-D1BA21C1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A03-A9C6-4F1F-8F17-D95FC7A2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3680A-0A0F-48C1-A813-1925098F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11932-B744-4478-87CB-1D747C66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8D62D-D66F-448B-9A88-110A9890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F7120-3BF5-4A56-B196-0803EF4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84896-2A44-49E2-B956-8043166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65B66-51B2-4DE8-969F-F963DD28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EF904-32A5-40FF-87F4-FDAC8B55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71ECA-5B4E-4C31-9B78-D860CBA1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0953B2-8BB2-4E21-9148-3CF538C31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CE7F5-3203-459F-AFCE-A79F622FE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391F3-4E12-45E6-88C9-46DA65B9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F224C-1CD5-4897-A9AC-08CCE660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E7E09-238E-49C9-8964-4AEF68E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B489-8FFB-4E47-B1BA-E260089D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9EF733-AA8B-4D63-B43E-95DE368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2BC43-9DC5-4FB2-B7A6-794D1814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ED728-C231-4B1B-BF82-9D229C0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68388-9E4F-4F9F-A6A9-52BF5272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18D6E-B8C1-484C-93FC-32C4C6F7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D2ED7-1E9C-47F3-AA54-CE542EA5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A08E-5E81-435B-8C7C-4ECCE02D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C560F-75E8-45CC-9577-A2AB6BFD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A61CC-9631-4CDB-B9C7-43941E0C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38470-ED9A-47B3-B101-E170B0F0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651CC-23CF-4740-B1FE-00167F7B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CE0E7-2BFA-41A7-A701-E7C0F0EC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4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39B70-358A-4E18-82A0-9EC509A1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2C8A3-E21C-4A62-A411-458060504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A3BA6-8E8D-4A49-8CB4-10F7D1DE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E0DC0-5B9A-437C-A31E-99EA0269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E7E23-4220-4C2A-9E8B-BBB8485D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D61EC-41E6-4FDF-8268-956FF0D0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8F5271-F538-4F13-AB08-9C3AF713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BF4F4-FD95-40B0-9829-1B264319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B9260-5C26-408F-8DEC-4803328C8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6515-0374-4277-BB84-3440A4F00F52}" type="datetimeFigureOut">
              <a:rPr lang="ko-KR" altLang="en-US" smtClean="0"/>
              <a:t>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47EC-165D-4FBF-B8DD-22E6FF68B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AE19A-865A-4097-8FA5-1F120776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E92E-8E3C-4081-B921-A29C4E7D8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08F83F-9ABE-4D18-9AA2-EC08FB15CD36}"/>
              </a:ext>
            </a:extLst>
          </p:cNvPr>
          <p:cNvSpPr/>
          <p:nvPr/>
        </p:nvSpPr>
        <p:spPr>
          <a:xfrm>
            <a:off x="6900146" y="838193"/>
            <a:ext cx="914400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socket()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3A1F3B-9861-4FDF-BB31-B81B64E0D45D}"/>
              </a:ext>
            </a:extLst>
          </p:cNvPr>
          <p:cNvSpPr/>
          <p:nvPr/>
        </p:nvSpPr>
        <p:spPr>
          <a:xfrm>
            <a:off x="969085" y="3108137"/>
            <a:ext cx="1411872" cy="62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Recv_Thread</a:t>
            </a:r>
            <a:r>
              <a:rPr lang="en-US" altLang="ko-KR" sz="1400" dirty="0"/>
              <a:t>() </a:t>
            </a:r>
            <a:r>
              <a:rPr lang="ko-KR" altLang="en-US" sz="1400" dirty="0"/>
              <a:t>생성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8F720F1E-C5DF-44A3-89A6-6EBBDC46C620}"/>
              </a:ext>
            </a:extLst>
          </p:cNvPr>
          <p:cNvSpPr/>
          <p:nvPr/>
        </p:nvSpPr>
        <p:spPr>
          <a:xfrm>
            <a:off x="860885" y="3924285"/>
            <a:ext cx="1628273" cy="6256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명 접속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5A21A4C-0661-4205-87FA-FADBE16E3FA2}"/>
              </a:ext>
            </a:extLst>
          </p:cNvPr>
          <p:cNvCxnSpPr>
            <a:cxnSpLocks/>
            <a:stCxn id="15" idx="3"/>
            <a:endCxn id="30" idx="3"/>
          </p:cNvCxnSpPr>
          <p:nvPr/>
        </p:nvCxnSpPr>
        <p:spPr>
          <a:xfrm flipH="1" flipV="1">
            <a:off x="2125871" y="2719124"/>
            <a:ext cx="363287" cy="1517985"/>
          </a:xfrm>
          <a:prstGeom prst="bentConnector3">
            <a:avLst>
              <a:gd name="adj1" fmla="val -62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B91725F-8DD8-4A4F-B98A-61BE0E9E29C9}"/>
              </a:ext>
            </a:extLst>
          </p:cNvPr>
          <p:cNvSpPr/>
          <p:nvPr/>
        </p:nvSpPr>
        <p:spPr>
          <a:xfrm>
            <a:off x="6586931" y="5702952"/>
            <a:ext cx="1528127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closesocket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30EC2E7A-05D4-4F1F-B35A-AC73D134E1F4}"/>
              </a:ext>
            </a:extLst>
          </p:cNvPr>
          <p:cNvSpPr/>
          <p:nvPr/>
        </p:nvSpPr>
        <p:spPr>
          <a:xfrm>
            <a:off x="1211471" y="834183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socket()</a:t>
            </a:r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48A5F513-9204-4379-BEFA-4CF43E160897}"/>
              </a:ext>
            </a:extLst>
          </p:cNvPr>
          <p:cNvSpPr/>
          <p:nvPr/>
        </p:nvSpPr>
        <p:spPr>
          <a:xfrm>
            <a:off x="1211471" y="1402339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bind()</a:t>
            </a:r>
            <a:endParaRPr lang="ko-KR" altLang="en-US" dirty="0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0AD81AB-D6AF-4A4E-A986-1A93F8D8E19D}"/>
              </a:ext>
            </a:extLst>
          </p:cNvPr>
          <p:cNvSpPr/>
          <p:nvPr/>
        </p:nvSpPr>
        <p:spPr>
          <a:xfrm>
            <a:off x="1211472" y="1970495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listen()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92B51EA2-ACDA-456B-B157-6EE4032B9F58}"/>
              </a:ext>
            </a:extLst>
          </p:cNvPr>
          <p:cNvSpPr/>
          <p:nvPr/>
        </p:nvSpPr>
        <p:spPr>
          <a:xfrm>
            <a:off x="1211471" y="2538650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accept()</a:t>
            </a:r>
            <a:endParaRPr lang="ko-KR" altLang="en-US" sz="16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ABC180B-546D-4CBA-B83C-8DFD9AABDF74}"/>
              </a:ext>
            </a:extLst>
          </p:cNvPr>
          <p:cNvSpPr/>
          <p:nvPr/>
        </p:nvSpPr>
        <p:spPr>
          <a:xfrm>
            <a:off x="860885" y="4795240"/>
            <a:ext cx="1628273" cy="6256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명 준비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F6BE39-C6C0-4849-98F3-BE2A8D6C51C4}"/>
              </a:ext>
            </a:extLst>
          </p:cNvPr>
          <p:cNvSpPr/>
          <p:nvPr/>
        </p:nvSpPr>
        <p:spPr>
          <a:xfrm>
            <a:off x="969086" y="6063901"/>
            <a:ext cx="1411872" cy="62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Send_Thread</a:t>
            </a:r>
            <a:r>
              <a:rPr lang="en-US" altLang="ko-KR" sz="1400" dirty="0"/>
              <a:t>() </a:t>
            </a:r>
            <a:r>
              <a:rPr lang="ko-KR" altLang="en-US" sz="1400" dirty="0"/>
              <a:t>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E47F38-C0C1-4B2E-835A-9ED6FC23B78C}"/>
              </a:ext>
            </a:extLst>
          </p:cNvPr>
          <p:cNvSpPr/>
          <p:nvPr/>
        </p:nvSpPr>
        <p:spPr>
          <a:xfrm>
            <a:off x="2626571" y="6063900"/>
            <a:ext cx="1411872" cy="625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시작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85B97052-93A2-40AB-9537-338325359A0C}"/>
              </a:ext>
            </a:extLst>
          </p:cNvPr>
          <p:cNvSpPr/>
          <p:nvPr/>
        </p:nvSpPr>
        <p:spPr>
          <a:xfrm>
            <a:off x="6900146" y="2538649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connect()</a:t>
            </a:r>
            <a:endParaRPr lang="ko-KR" altLang="en-US" sz="14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BB5F435-D0E4-4FB5-B617-5749F43AEFFA}"/>
              </a:ext>
            </a:extLst>
          </p:cNvPr>
          <p:cNvCxnSpPr>
            <a:stCxn id="44" idx="1"/>
            <a:endCxn id="30" idx="3"/>
          </p:cNvCxnSpPr>
          <p:nvPr/>
        </p:nvCxnSpPr>
        <p:spPr>
          <a:xfrm rot="10800000" flipV="1">
            <a:off x="2125872" y="2719122"/>
            <a:ext cx="47742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A06A24E-589B-4A85-8ADC-B248C58CFCE3}"/>
              </a:ext>
            </a:extLst>
          </p:cNvPr>
          <p:cNvSpPr/>
          <p:nvPr/>
        </p:nvSpPr>
        <p:spPr>
          <a:xfrm>
            <a:off x="3850022" y="3609445"/>
            <a:ext cx="1267410" cy="421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Recv_Thread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1E8077A8-CA58-429C-AA31-D37ED9D9185C}"/>
              </a:ext>
            </a:extLst>
          </p:cNvPr>
          <p:cNvSpPr/>
          <p:nvPr/>
        </p:nvSpPr>
        <p:spPr>
          <a:xfrm>
            <a:off x="3850022" y="4209017"/>
            <a:ext cx="1267410" cy="421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Send_Thread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E4A01C6B-15B6-40CD-856D-6814C9FB1620}"/>
              </a:ext>
            </a:extLst>
          </p:cNvPr>
          <p:cNvSpPr/>
          <p:nvPr/>
        </p:nvSpPr>
        <p:spPr>
          <a:xfrm>
            <a:off x="6900145" y="3127814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send()</a:t>
            </a:r>
            <a:endParaRPr lang="ko-KR" altLang="en-US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377DF07B-B7AB-461B-B832-71985345C64B}"/>
              </a:ext>
            </a:extLst>
          </p:cNvPr>
          <p:cNvSpPr/>
          <p:nvPr/>
        </p:nvSpPr>
        <p:spPr>
          <a:xfrm>
            <a:off x="6893796" y="4239113"/>
            <a:ext cx="914400" cy="3609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4BA1A13-7D5B-4B7E-97BE-6AF8031D366A}"/>
              </a:ext>
            </a:extLst>
          </p:cNvPr>
          <p:cNvCxnSpPr>
            <a:stCxn id="42" idx="0"/>
            <a:endCxn id="50" idx="1"/>
          </p:cNvCxnSpPr>
          <p:nvPr/>
        </p:nvCxnSpPr>
        <p:spPr>
          <a:xfrm rot="5400000" flipH="1" flipV="1">
            <a:off x="2469321" y="4683200"/>
            <a:ext cx="2243887" cy="51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7D954F-5ABD-4D71-BF02-6C2932CC7892}"/>
              </a:ext>
            </a:extLst>
          </p:cNvPr>
          <p:cNvCxnSpPr>
            <a:stCxn id="42" idx="0"/>
            <a:endCxn id="52" idx="1"/>
          </p:cNvCxnSpPr>
          <p:nvPr/>
        </p:nvCxnSpPr>
        <p:spPr>
          <a:xfrm rot="5400000" flipH="1" flipV="1">
            <a:off x="2769107" y="4982986"/>
            <a:ext cx="1644315" cy="51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2F00ED6-C4F2-429B-9B43-F7F4B8EB2B6D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4483727" y="4030581"/>
            <a:ext cx="0" cy="17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1DCF4EE-F4BE-476A-8F86-EB6511632A42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5117432" y="4419585"/>
            <a:ext cx="177636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E84DC63-7078-4D4E-A5A9-156D5A921736}"/>
              </a:ext>
            </a:extLst>
          </p:cNvPr>
          <p:cNvCxnSpPr>
            <a:stCxn id="56" idx="3"/>
            <a:endCxn id="54" idx="3"/>
          </p:cNvCxnSpPr>
          <p:nvPr/>
        </p:nvCxnSpPr>
        <p:spPr>
          <a:xfrm flipV="1">
            <a:off x="7808196" y="3308288"/>
            <a:ext cx="6349" cy="1111299"/>
          </a:xfrm>
          <a:prstGeom prst="bentConnector3">
            <a:avLst>
              <a:gd name="adj1" fmla="val 3700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47FDF54-60BF-4910-84C9-91D24296F116}"/>
              </a:ext>
            </a:extLst>
          </p:cNvPr>
          <p:cNvCxnSpPr>
            <a:stCxn id="54" idx="1"/>
            <a:endCxn id="50" idx="3"/>
          </p:cNvCxnSpPr>
          <p:nvPr/>
        </p:nvCxnSpPr>
        <p:spPr>
          <a:xfrm rot="10800000" flipV="1">
            <a:off x="5117433" y="3308287"/>
            <a:ext cx="1782713" cy="511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83C2D56-50A0-4FA0-B3BD-DBE9CCA86152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1668671" y="1195131"/>
            <a:ext cx="0" cy="20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9D6AF8-8FDD-4A1F-B50D-7DFFDA7A793E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1565067" y="1866890"/>
            <a:ext cx="2072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9B3D6F5-B533-4E66-ACBF-A0C9723EF63B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5400000">
            <a:off x="1565069" y="2435046"/>
            <a:ext cx="2072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4F81FC0-A95A-4DA6-9C8C-88257D549E7B}"/>
              </a:ext>
            </a:extLst>
          </p:cNvPr>
          <p:cNvCxnSpPr>
            <a:stCxn id="30" idx="2"/>
            <a:endCxn id="14" idx="0"/>
          </p:cNvCxnSpPr>
          <p:nvPr/>
        </p:nvCxnSpPr>
        <p:spPr>
          <a:xfrm>
            <a:off x="1668671" y="2899598"/>
            <a:ext cx="6350" cy="20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50C0C15-F99E-4B85-9308-4E9E0BCAD9B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1579771" y="3829033"/>
            <a:ext cx="190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A6E08FD-3671-4C48-B87D-2F00E66875B3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675022" y="4549932"/>
            <a:ext cx="0" cy="24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98D8C6B5-FAAF-44BE-943F-D80327B7A920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1675022" y="5420887"/>
            <a:ext cx="0" cy="64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FDE3A1E-23FE-4576-8E03-E58EFB2BC227}"/>
              </a:ext>
            </a:extLst>
          </p:cNvPr>
          <p:cNvSpPr txBox="1"/>
          <p:nvPr/>
        </p:nvSpPr>
        <p:spPr>
          <a:xfrm>
            <a:off x="5344833" y="344341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CS_packet_input</a:t>
            </a:r>
            <a:endParaRPr lang="ko-KR" altLang="en-US" sz="1400" dirty="0"/>
          </a:p>
        </p:txBody>
      </p: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id="{DF7C3972-140F-44A5-842C-E24ECE2BBBA9}"/>
              </a:ext>
            </a:extLst>
          </p:cNvPr>
          <p:cNvSpPr/>
          <p:nvPr/>
        </p:nvSpPr>
        <p:spPr>
          <a:xfrm>
            <a:off x="6536860" y="4838683"/>
            <a:ext cx="1628273" cy="6256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접속종료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87C5784-413F-4F61-A7D5-ABC7FCEE8A75}"/>
              </a:ext>
            </a:extLst>
          </p:cNvPr>
          <p:cNvCxnSpPr>
            <a:stCxn id="8" idx="2"/>
            <a:endCxn id="44" idx="0"/>
          </p:cNvCxnSpPr>
          <p:nvPr/>
        </p:nvCxnSpPr>
        <p:spPr>
          <a:xfrm>
            <a:off x="7357346" y="1191120"/>
            <a:ext cx="0" cy="134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76FAE11C-04CB-4156-9D73-5A4808569D69}"/>
              </a:ext>
            </a:extLst>
          </p:cNvPr>
          <p:cNvCxnSpPr>
            <a:stCxn id="44" idx="2"/>
            <a:endCxn id="54" idx="0"/>
          </p:cNvCxnSpPr>
          <p:nvPr/>
        </p:nvCxnSpPr>
        <p:spPr>
          <a:xfrm rot="5400000">
            <a:off x="7243238" y="3013705"/>
            <a:ext cx="2282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1FFDE1C-187E-49C1-87B4-6B34854945EF}"/>
              </a:ext>
            </a:extLst>
          </p:cNvPr>
          <p:cNvCxnSpPr>
            <a:stCxn id="56" idx="2"/>
            <a:endCxn id="90" idx="0"/>
          </p:cNvCxnSpPr>
          <p:nvPr/>
        </p:nvCxnSpPr>
        <p:spPr>
          <a:xfrm rot="16200000" flipH="1">
            <a:off x="7231685" y="4719371"/>
            <a:ext cx="2386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4A00484-4D3C-4072-AFAD-D33F226E56F3}"/>
              </a:ext>
            </a:extLst>
          </p:cNvPr>
          <p:cNvCxnSpPr>
            <a:stCxn id="90" idx="3"/>
            <a:endCxn id="44" idx="3"/>
          </p:cNvCxnSpPr>
          <p:nvPr/>
        </p:nvCxnSpPr>
        <p:spPr>
          <a:xfrm flipH="1" flipV="1">
            <a:off x="7814546" y="2719123"/>
            <a:ext cx="350587" cy="2432384"/>
          </a:xfrm>
          <a:prstGeom prst="bentConnector3">
            <a:avLst>
              <a:gd name="adj1" fmla="val -65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순서도: 판단 103">
            <a:extLst>
              <a:ext uri="{FF2B5EF4-FFF2-40B4-BE49-F238E27FC236}">
                <a16:creationId xmlns:a16="http://schemas.microsoft.com/office/drawing/2014/main" id="{CF7A8186-6B31-4381-8FDC-8771C572B7F1}"/>
              </a:ext>
            </a:extLst>
          </p:cNvPr>
          <p:cNvSpPr/>
          <p:nvPr/>
        </p:nvSpPr>
        <p:spPr>
          <a:xfrm>
            <a:off x="3674939" y="4845033"/>
            <a:ext cx="1628273" cy="6256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게임종료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5E9B390-BC92-41ED-94C9-5B208C7D937E}"/>
              </a:ext>
            </a:extLst>
          </p:cNvPr>
          <p:cNvCxnSpPr>
            <a:stCxn id="52" idx="2"/>
            <a:endCxn id="104" idx="0"/>
          </p:cNvCxnSpPr>
          <p:nvPr/>
        </p:nvCxnSpPr>
        <p:spPr>
          <a:xfrm>
            <a:off x="4483727" y="4630153"/>
            <a:ext cx="5349" cy="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1AEBDC24-05D3-43FB-AAF2-6705DFF927F8}"/>
              </a:ext>
            </a:extLst>
          </p:cNvPr>
          <p:cNvCxnSpPr>
            <a:stCxn id="90" idx="2"/>
            <a:endCxn id="22" idx="0"/>
          </p:cNvCxnSpPr>
          <p:nvPr/>
        </p:nvCxnSpPr>
        <p:spPr>
          <a:xfrm rot="5400000">
            <a:off x="7231685" y="5583640"/>
            <a:ext cx="23862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E885278-8B31-4AED-83C8-22E7121FA083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 flipV="1">
            <a:off x="5100527" y="3683759"/>
            <a:ext cx="1175470" cy="2398372"/>
          </a:xfrm>
          <a:prstGeom prst="bentConnector4">
            <a:avLst>
              <a:gd name="adj1" fmla="val -19448"/>
              <a:gd name="adj2" fmla="val 66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BB1983E-78D6-47EC-90E8-76FEC0019DB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2489158" y="3190810"/>
            <a:ext cx="4404638" cy="1917254"/>
          </a:xfrm>
          <a:prstGeom prst="bentConnector3">
            <a:avLst>
              <a:gd name="adj1" fmla="val 92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942E11-4494-4CF1-96BE-1F27A8870D57}"/>
              </a:ext>
            </a:extLst>
          </p:cNvPr>
          <p:cNvSpPr txBox="1"/>
          <p:nvPr/>
        </p:nvSpPr>
        <p:spPr>
          <a:xfrm>
            <a:off x="3564492" y="3122621"/>
            <a:ext cx="1525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CS_packet_ready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88CE98C-9BA5-48AC-B91C-56C3ECAA694B}"/>
              </a:ext>
            </a:extLst>
          </p:cNvPr>
          <p:cNvSpPr txBox="1"/>
          <p:nvPr/>
        </p:nvSpPr>
        <p:spPr>
          <a:xfrm>
            <a:off x="4339608" y="5640814"/>
            <a:ext cx="1889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SC_packet_gameover</a:t>
            </a:r>
            <a:endParaRPr lang="ko-KR" altLang="en-US" sz="1400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E6092635-ECD6-46CD-BF15-DB33A68B0AA8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H="1">
            <a:off x="3674939" y="3674483"/>
            <a:ext cx="175080" cy="1483375"/>
          </a:xfrm>
          <a:prstGeom prst="bentConnector4">
            <a:avLst>
              <a:gd name="adj1" fmla="val -420722"/>
              <a:gd name="adj2" fmla="val 999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48A7FCF-8106-49AC-976E-B9E3BD3DE6A7}"/>
              </a:ext>
            </a:extLst>
          </p:cNvPr>
          <p:cNvSpPr txBox="1"/>
          <p:nvPr/>
        </p:nvSpPr>
        <p:spPr>
          <a:xfrm>
            <a:off x="5217008" y="418533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SC_@@</a:t>
            </a:r>
          </a:p>
          <a:p>
            <a:pPr algn="ctr"/>
            <a:r>
              <a:rPr lang="ko-KR" altLang="en-US" sz="1200" dirty="0"/>
              <a:t>업데이트 된 정보들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2A670D1E-D3DC-4260-8AA1-8D59DD0DCCED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2380958" y="6376724"/>
            <a:ext cx="2456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B7F8044-D1C0-4762-BBAE-1F555EE8CCF0}"/>
              </a:ext>
            </a:extLst>
          </p:cNvPr>
          <p:cNvSpPr txBox="1"/>
          <p:nvPr/>
        </p:nvSpPr>
        <p:spPr>
          <a:xfrm>
            <a:off x="1048949" y="2366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SERVER</a:t>
            </a:r>
            <a:endParaRPr lang="ko-KR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43E2064-30F6-45EC-BC3D-07F8057291FB}"/>
              </a:ext>
            </a:extLst>
          </p:cNvPr>
          <p:cNvSpPr txBox="1"/>
          <p:nvPr/>
        </p:nvSpPr>
        <p:spPr>
          <a:xfrm>
            <a:off x="6772890" y="247795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CLIENT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488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E7C460-FF61-431D-8C30-E1AAA0C6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00" y="708660"/>
            <a:ext cx="3054951" cy="2368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854C9E-1C69-448A-A494-52CEC086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99" y="3225438"/>
            <a:ext cx="3054951" cy="2368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BEDB8B-83C9-43A6-A126-57792B67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13" y="3225437"/>
            <a:ext cx="3054951" cy="2368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432C09-5129-4D47-BF4B-4F751FD8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313" y="708660"/>
            <a:ext cx="3054950" cy="2368730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545779DE-C32E-496E-B977-ED4932176218}"/>
              </a:ext>
            </a:extLst>
          </p:cNvPr>
          <p:cNvSpPr/>
          <p:nvPr/>
        </p:nvSpPr>
        <p:spPr>
          <a:xfrm>
            <a:off x="6559868" y="1177766"/>
            <a:ext cx="988218" cy="163115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LOBBY</a:t>
            </a:r>
          </a:p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7EFE0A8-F794-40FC-9D06-D455388B10C5}"/>
              </a:ext>
            </a:extLst>
          </p:cNvPr>
          <p:cNvSpPr/>
          <p:nvPr/>
        </p:nvSpPr>
        <p:spPr>
          <a:xfrm>
            <a:off x="4394349" y="1836181"/>
            <a:ext cx="634581" cy="3143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3432A24-BAC0-4F83-B3FE-B7637D245A41}"/>
              </a:ext>
            </a:extLst>
          </p:cNvPr>
          <p:cNvSpPr/>
          <p:nvPr/>
        </p:nvSpPr>
        <p:spPr>
          <a:xfrm rot="8417268" flipV="1">
            <a:off x="4356641" y="2974833"/>
            <a:ext cx="634581" cy="31912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54E11B-7B96-4DC7-A266-D0E27FD3A52E}"/>
              </a:ext>
            </a:extLst>
          </p:cNvPr>
          <p:cNvSpPr/>
          <p:nvPr/>
        </p:nvSpPr>
        <p:spPr>
          <a:xfrm>
            <a:off x="4394349" y="4204911"/>
            <a:ext cx="634581" cy="3143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BAF4F90-6680-4153-827B-530E8DFD4D57}"/>
              </a:ext>
            </a:extLst>
          </p:cNvPr>
          <p:cNvSpPr/>
          <p:nvPr/>
        </p:nvSpPr>
        <p:spPr>
          <a:xfrm rot="16200000">
            <a:off x="5989497" y="2969051"/>
            <a:ext cx="634581" cy="3143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1761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74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</dc:creator>
  <cp:lastModifiedBy>영준</cp:lastModifiedBy>
  <cp:revision>9</cp:revision>
  <dcterms:created xsi:type="dcterms:W3CDTF">2020-11-01T11:02:29Z</dcterms:created>
  <dcterms:modified xsi:type="dcterms:W3CDTF">2020-11-02T00:25:13Z</dcterms:modified>
</cp:coreProperties>
</file>