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04E"/>
    <a:srgbClr val="FFC000"/>
    <a:srgbClr val="FFD757"/>
    <a:srgbClr val="AEE466"/>
    <a:srgbClr val="FFFFFF"/>
    <a:srgbClr val="FFDD71"/>
    <a:srgbClr val="CFEFA5"/>
    <a:srgbClr val="9FF5A3"/>
    <a:srgbClr val="AAD292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89D-104D-4A07-9A66-1EB99A7E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13E32-FA8F-4A7C-838D-92196680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B7B5D-5413-4AF4-9501-2055AD4A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455B6-F2C2-44A0-8B0A-24FDD156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2A7ED-1B1C-427E-BC93-19FB1587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9D5F-7DD8-46DE-AFC1-C27B61EC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F6E7F-208F-4A64-AD49-F6B6FDAF4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66FF-6377-4295-B68C-F2506EF3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59F5F-F57B-457A-8FF9-EBC9C6D5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040CC-0E01-4E96-9715-6E1256DF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1FAD2-4CDA-4D02-8E68-2704BB7C6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BB7FC-110B-4C3C-953E-2B78D6A5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79378-C3D2-4FDB-9A48-BA214910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B22B0-5957-49EF-92CA-F664831B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4402C-1FF0-48B0-922C-369B2DE1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8817-F849-4C01-BA8D-8E29A1D6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ED48A-F726-45D3-9B38-8DE56B1B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413F2-3997-454E-A366-B19F92F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2BDC0-66D6-4F93-A133-40DDF8B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4038A-E183-49DB-81D7-56CAC562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8750-8128-468E-92C9-89AA35F5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65A73-4331-4B7F-94B5-5BD274FF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E6FCA-CE14-4497-AB20-AB041F72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C46B-336A-46E5-89B5-C01260C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A2561-B404-43C9-B64D-317E8C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3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325DE-D67B-45A5-B77A-23ED715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608B4-1BA1-4C4D-8CDC-913B1BAD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22522-2482-471B-B6F8-8F935223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CDBD3-33B8-48D3-9C9F-16CC0B7C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2E4D9-E6EB-434B-9D9D-59D429A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EAD1C-F288-4792-B8A4-578F98F1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DFF-68BB-4A6B-A599-7B77E96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1EC82-404D-4310-8BA1-8FDD4F94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3E26C-3729-46BD-A701-43E25A43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097A44-0C5D-4875-8937-A636CF173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33E58-C7F9-4EFD-AC8C-6BEF8465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26B12-545A-4875-B686-F1B56575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6141A-5877-4187-83C1-5F99657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44D15-012B-423C-8326-47FF9903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4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BC2E-C58F-47EC-ABB1-A04E2340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8BF6-B3EC-4218-A30A-95DC679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6C2943-B857-4F35-A22A-8B207AA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E2178-784B-4A89-8C88-A7474E3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3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6E356-CC65-4B4D-8AE9-D2CE1946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6D874-283E-417E-A40B-E85ED42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0AC59-8E3A-4BC1-AFEE-38C11736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2F7DF-B3CE-4A85-8332-E0E94C67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BFC1F-349D-4921-BB06-7D0AC522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74139-7E17-4DBF-A1C0-94F77EEC0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5426A-FB5B-4D59-9A26-61B44E3B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E9EC1-22AA-44B7-ACE4-C7508587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179A8-8D08-4414-B2F1-8E0FA687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B027-EC6E-4A48-B52C-9B45707F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578EC-FD9F-4F57-A76E-93C59410B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C5C3B-7C28-434E-B205-51D0E09EF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42898-72A3-40DB-BA69-17E2A5E1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304BF-B962-4532-A8BF-9CF2951F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1F40C-101E-401E-AC20-49AF9D84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D9B0E7-B3E9-43FC-A456-A35DB46F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DD00B-9B2F-4C5E-B9FF-986D5331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AB56-5044-47CF-B9E3-5363B6B7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972D-89F0-4E61-ACE8-3BFEC830610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1F5F9-DE75-4937-9E85-A5FC47E1D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258A-7C72-4D70-8784-3C53CF57C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FC64-440F-44A7-A8F7-4A8AE5945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A6172303-B0C3-4405-92AB-63B23389C9A4}"/>
              </a:ext>
            </a:extLst>
          </p:cNvPr>
          <p:cNvGrpSpPr/>
          <p:nvPr/>
        </p:nvGrpSpPr>
        <p:grpSpPr>
          <a:xfrm>
            <a:off x="-47456" y="3976171"/>
            <a:ext cx="738232" cy="738232"/>
            <a:chOff x="2624380" y="4230684"/>
            <a:chExt cx="738232" cy="7382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E2C407-DA9B-4A7D-85E0-BD43E0F724D1}"/>
                </a:ext>
              </a:extLst>
            </p:cNvPr>
            <p:cNvSpPr/>
            <p:nvPr/>
          </p:nvSpPr>
          <p:spPr>
            <a:xfrm>
              <a:off x="2624380" y="4230684"/>
              <a:ext cx="738232" cy="738232"/>
            </a:xfrm>
            <a:prstGeom prst="ellipse">
              <a:avLst/>
            </a:prstGeom>
            <a:solidFill>
              <a:srgbClr val="FFD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73C345A5-3BB2-4549-92CA-9594019614A0}"/>
                </a:ext>
              </a:extLst>
            </p:cNvPr>
            <p:cNvSpPr/>
            <p:nvPr/>
          </p:nvSpPr>
          <p:spPr>
            <a:xfrm>
              <a:off x="2657936" y="4264240"/>
              <a:ext cx="671120" cy="671120"/>
            </a:xfrm>
            <a:prstGeom prst="pie">
              <a:avLst/>
            </a:prstGeom>
            <a:solidFill>
              <a:srgbClr val="FFC000">
                <a:alpha val="69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56" name="그래픽 55" descr="두개골">
              <a:extLst>
                <a:ext uri="{FF2B5EF4-FFF2-40B4-BE49-F238E27FC236}">
                  <a16:creationId xmlns:a16="http://schemas.microsoft.com/office/drawing/2014/main" id="{D1E97490-5F15-4067-9211-4F6E3B12A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5679" y="4295775"/>
              <a:ext cx="615633" cy="608049"/>
            </a:xfrm>
            <a:prstGeom prst="rect">
              <a:avLst/>
            </a:prstGeom>
          </p:spPr>
        </p:pic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61258702-1629-4AC6-BE3F-1601A4C1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85762"/>
            <a:ext cx="9258300" cy="6086475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D33FCD-AA31-43FB-BE9F-4D3D392C39DD}"/>
              </a:ext>
            </a:extLst>
          </p:cNvPr>
          <p:cNvGrpSpPr/>
          <p:nvPr/>
        </p:nvGrpSpPr>
        <p:grpSpPr>
          <a:xfrm>
            <a:off x="1596212" y="425671"/>
            <a:ext cx="1464784" cy="646331"/>
            <a:chOff x="2378213" y="561575"/>
            <a:chExt cx="1118520" cy="493544"/>
          </a:xfrm>
        </p:grpSpPr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AC9A3767-7B7C-4C32-8E1C-B18F7CE9459F}"/>
                </a:ext>
              </a:extLst>
            </p:cNvPr>
            <p:cNvSpPr/>
            <p:nvPr/>
          </p:nvSpPr>
          <p:spPr>
            <a:xfrm>
              <a:off x="2520418" y="762524"/>
              <a:ext cx="976315" cy="256680"/>
            </a:xfrm>
            <a:prstGeom prst="round2Diag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7C3A56A-313B-485E-AEE2-D36E6097CC2C}"/>
                </a:ext>
              </a:extLst>
            </p:cNvPr>
            <p:cNvGrpSpPr/>
            <p:nvPr/>
          </p:nvGrpSpPr>
          <p:grpSpPr>
            <a:xfrm>
              <a:off x="2378213" y="626907"/>
              <a:ext cx="316800" cy="385201"/>
              <a:chOff x="1171678" y="1478804"/>
              <a:chExt cx="316800" cy="38520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42C3455-AC8C-46B7-B6AF-C5D1A14A9451}"/>
                  </a:ext>
                </a:extLst>
              </p:cNvPr>
              <p:cNvGrpSpPr/>
              <p:nvPr/>
            </p:nvGrpSpPr>
            <p:grpSpPr>
              <a:xfrm>
                <a:off x="1171678" y="1478804"/>
                <a:ext cx="316800" cy="385200"/>
                <a:chOff x="1171678" y="1478804"/>
                <a:chExt cx="306602" cy="375808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36261198-2E42-4715-B129-065237407546}"/>
                    </a:ext>
                  </a:extLst>
                </p:cNvPr>
                <p:cNvSpPr/>
                <p:nvPr/>
              </p:nvSpPr>
              <p:spPr>
                <a:xfrm>
                  <a:off x="1171678" y="1478804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C2B5596C-0696-48FC-911C-E29D7F07DCA9}"/>
                    </a:ext>
                  </a:extLst>
                </p:cNvPr>
                <p:cNvSpPr/>
                <p:nvPr/>
              </p:nvSpPr>
              <p:spPr>
                <a:xfrm rot="10800000">
                  <a:off x="1171678" y="1590300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EB7EBC6-31EE-47E1-9579-DA233F1B75AC}"/>
                  </a:ext>
                </a:extLst>
              </p:cNvPr>
              <p:cNvGrpSpPr/>
              <p:nvPr/>
            </p:nvGrpSpPr>
            <p:grpSpPr>
              <a:xfrm>
                <a:off x="1181876" y="1488196"/>
                <a:ext cx="306602" cy="375809"/>
                <a:chOff x="1421971" y="2695161"/>
                <a:chExt cx="306602" cy="375809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8E23F712-1801-441F-85C3-130985729837}"/>
                    </a:ext>
                  </a:extLst>
                </p:cNvPr>
                <p:cNvSpPr/>
                <p:nvPr/>
              </p:nvSpPr>
              <p:spPr>
                <a:xfrm rot="10800000">
                  <a:off x="1421971" y="2806658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6E7D6DB2-94AC-4290-AD33-91E513FF6DC4}"/>
                    </a:ext>
                  </a:extLst>
                </p:cNvPr>
                <p:cNvSpPr/>
                <p:nvPr/>
              </p:nvSpPr>
              <p:spPr>
                <a:xfrm>
                  <a:off x="1421971" y="2695161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BF71852-D7BA-4A8D-83A9-BC2CB266E611}"/>
                </a:ext>
              </a:extLst>
            </p:cNvPr>
            <p:cNvSpPr/>
            <p:nvPr/>
          </p:nvSpPr>
          <p:spPr>
            <a:xfrm>
              <a:off x="2908367" y="561575"/>
              <a:ext cx="388274" cy="4935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10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4CFCC2E-457D-46D5-9A46-878CBB879F68}"/>
              </a:ext>
            </a:extLst>
          </p:cNvPr>
          <p:cNvGrpSpPr/>
          <p:nvPr/>
        </p:nvGrpSpPr>
        <p:grpSpPr>
          <a:xfrm>
            <a:off x="9131005" y="417420"/>
            <a:ext cx="1469114" cy="646331"/>
            <a:chOff x="8684624" y="561575"/>
            <a:chExt cx="1114189" cy="490183"/>
          </a:xfrm>
        </p:grpSpPr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97DC44F8-1AEE-4942-8430-13A68567E42C}"/>
                </a:ext>
              </a:extLst>
            </p:cNvPr>
            <p:cNvSpPr/>
            <p:nvPr/>
          </p:nvSpPr>
          <p:spPr>
            <a:xfrm>
              <a:off x="8684624" y="762524"/>
              <a:ext cx="996713" cy="256680"/>
            </a:xfrm>
            <a:prstGeom prst="round2Diag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73632F3-C6B0-40C6-BAF0-B81E8AE4C301}"/>
                </a:ext>
              </a:extLst>
            </p:cNvPr>
            <p:cNvGrpSpPr/>
            <p:nvPr/>
          </p:nvGrpSpPr>
          <p:grpSpPr>
            <a:xfrm>
              <a:off x="9482013" y="634003"/>
              <a:ext cx="316800" cy="385201"/>
              <a:chOff x="1171678" y="1478804"/>
              <a:chExt cx="316800" cy="385201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0D10532-4E78-4D92-92BA-4BFB2BE0870E}"/>
                  </a:ext>
                </a:extLst>
              </p:cNvPr>
              <p:cNvGrpSpPr/>
              <p:nvPr/>
            </p:nvGrpSpPr>
            <p:grpSpPr>
              <a:xfrm>
                <a:off x="1171678" y="1478804"/>
                <a:ext cx="316800" cy="385200"/>
                <a:chOff x="1171678" y="1478804"/>
                <a:chExt cx="306602" cy="375808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8D867147-DA0F-48CB-A8B4-0617855D45FD}"/>
                    </a:ext>
                  </a:extLst>
                </p:cNvPr>
                <p:cNvSpPr/>
                <p:nvPr/>
              </p:nvSpPr>
              <p:spPr>
                <a:xfrm>
                  <a:off x="1171678" y="1478804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>
                  <a:extLst>
                    <a:ext uri="{FF2B5EF4-FFF2-40B4-BE49-F238E27FC236}">
                      <a16:creationId xmlns:a16="http://schemas.microsoft.com/office/drawing/2014/main" id="{E943DFA0-32D4-4020-B54F-1CBBBB6D87B8}"/>
                    </a:ext>
                  </a:extLst>
                </p:cNvPr>
                <p:cNvSpPr/>
                <p:nvPr/>
              </p:nvSpPr>
              <p:spPr>
                <a:xfrm rot="10800000">
                  <a:off x="1171678" y="1590300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5E3FEC63-2C9B-4D26-ADFE-15094264E80A}"/>
                  </a:ext>
                </a:extLst>
              </p:cNvPr>
              <p:cNvGrpSpPr/>
              <p:nvPr/>
            </p:nvGrpSpPr>
            <p:grpSpPr>
              <a:xfrm>
                <a:off x="1181876" y="1488196"/>
                <a:ext cx="306602" cy="375809"/>
                <a:chOff x="1421971" y="2695161"/>
                <a:chExt cx="306602" cy="375809"/>
              </a:xfrm>
            </p:grpSpPr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EE6C1F89-BC6F-4A8E-B605-89D4AE70D7FD}"/>
                    </a:ext>
                  </a:extLst>
                </p:cNvPr>
                <p:cNvSpPr/>
                <p:nvPr/>
              </p:nvSpPr>
              <p:spPr>
                <a:xfrm rot="10800000">
                  <a:off x="1421971" y="2806658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이등변 삼각형 23">
                  <a:extLst>
                    <a:ext uri="{FF2B5EF4-FFF2-40B4-BE49-F238E27FC236}">
                      <a16:creationId xmlns:a16="http://schemas.microsoft.com/office/drawing/2014/main" id="{B317689B-874B-4903-920E-16A6E72401A1}"/>
                    </a:ext>
                  </a:extLst>
                </p:cNvPr>
                <p:cNvSpPr/>
                <p:nvPr/>
              </p:nvSpPr>
              <p:spPr>
                <a:xfrm>
                  <a:off x="1421971" y="2695161"/>
                  <a:ext cx="306602" cy="264312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CCA02-5F8B-460D-BBD1-090560FD7E0E}"/>
                </a:ext>
              </a:extLst>
            </p:cNvPr>
            <p:cNvSpPr/>
            <p:nvPr/>
          </p:nvSpPr>
          <p:spPr>
            <a:xfrm>
              <a:off x="8907452" y="561575"/>
              <a:ext cx="381983" cy="4901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15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8D5DB08-32FA-4EAC-BF68-C6AEC42C1A6A}"/>
              </a:ext>
            </a:extLst>
          </p:cNvPr>
          <p:cNvGrpSpPr/>
          <p:nvPr/>
        </p:nvGrpSpPr>
        <p:grpSpPr>
          <a:xfrm>
            <a:off x="3804126" y="1199465"/>
            <a:ext cx="851556" cy="552182"/>
            <a:chOff x="3813362" y="1023976"/>
            <a:chExt cx="851556" cy="55218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B38BA44-EC1F-4428-A970-0ED4F45631F9}"/>
                </a:ext>
              </a:extLst>
            </p:cNvPr>
            <p:cNvSpPr/>
            <p:nvPr/>
          </p:nvSpPr>
          <p:spPr>
            <a:xfrm>
              <a:off x="3878276" y="1023976"/>
              <a:ext cx="68801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Enemy1</a:t>
              </a:r>
              <a:endParaRPr lang="en-US" altLang="ko-KR" sz="1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8FACA7C-1317-445C-B44C-2E9118300427}"/>
                </a:ext>
              </a:extLst>
            </p:cNvPr>
            <p:cNvSpPr/>
            <p:nvPr/>
          </p:nvSpPr>
          <p:spPr>
            <a:xfrm>
              <a:off x="3958175" y="1396459"/>
              <a:ext cx="706743" cy="14682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4CFF60-7424-4BC0-BC45-DE1931C5753C}"/>
                </a:ext>
              </a:extLst>
            </p:cNvPr>
            <p:cNvGrpSpPr/>
            <p:nvPr/>
          </p:nvGrpSpPr>
          <p:grpSpPr>
            <a:xfrm>
              <a:off x="3813362" y="1396459"/>
              <a:ext cx="472888" cy="146820"/>
              <a:chOff x="3813362" y="1396459"/>
              <a:chExt cx="851556" cy="146820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32E1BA59-0FC7-4ABD-954B-BF09D2D3A55A}"/>
                  </a:ext>
                </a:extLst>
              </p:cNvPr>
              <p:cNvSpPr/>
              <p:nvPr/>
            </p:nvSpPr>
            <p:spPr>
              <a:xfrm>
                <a:off x="3813362" y="1396459"/>
                <a:ext cx="851556" cy="14682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E72EBD48-2A51-41E2-941F-F1D14C863463}"/>
                  </a:ext>
                </a:extLst>
              </p:cNvPr>
              <p:cNvSpPr/>
              <p:nvPr/>
            </p:nvSpPr>
            <p:spPr>
              <a:xfrm>
                <a:off x="3825966" y="1412663"/>
                <a:ext cx="835871" cy="67251"/>
              </a:xfrm>
              <a:prstGeom prst="roundRect">
                <a:avLst/>
              </a:prstGeom>
              <a:solidFill>
                <a:srgbClr val="AEE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48D4B8-2F87-4C3C-B27D-1188A1B6BB5A}"/>
                </a:ext>
              </a:extLst>
            </p:cNvPr>
            <p:cNvSpPr/>
            <p:nvPr/>
          </p:nvSpPr>
          <p:spPr>
            <a:xfrm>
              <a:off x="3958175" y="1237604"/>
              <a:ext cx="55175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257</a:t>
              </a:r>
              <a:r>
                <a:rPr lang="en-US" altLang="ko-KR" sz="16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0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C9EECF-CC7B-4E47-82C0-4C89EAA49B8C}"/>
              </a:ext>
            </a:extLst>
          </p:cNvPr>
          <p:cNvGrpSpPr/>
          <p:nvPr/>
        </p:nvGrpSpPr>
        <p:grpSpPr>
          <a:xfrm>
            <a:off x="5360835" y="699360"/>
            <a:ext cx="1459686" cy="1179447"/>
            <a:chOff x="5360835" y="699360"/>
            <a:chExt cx="1459686" cy="117944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472C2F2-6DFB-4C3C-BA20-538F3421FC6A}"/>
                </a:ext>
              </a:extLst>
            </p:cNvPr>
            <p:cNvGrpSpPr/>
            <p:nvPr/>
          </p:nvGrpSpPr>
          <p:grpSpPr>
            <a:xfrm>
              <a:off x="5360835" y="699360"/>
              <a:ext cx="1459686" cy="1084920"/>
              <a:chOff x="5366158" y="1373054"/>
              <a:chExt cx="1459686" cy="108492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D503B68-ADE4-45A1-BA67-894776B9071F}"/>
                  </a:ext>
                </a:extLst>
              </p:cNvPr>
              <p:cNvSpPr/>
              <p:nvPr/>
            </p:nvSpPr>
            <p:spPr>
              <a:xfrm>
                <a:off x="5366158" y="2011541"/>
                <a:ext cx="1459684" cy="25167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EBA6F65-EE7F-4D83-9912-921856F9D823}"/>
                  </a:ext>
                </a:extLst>
              </p:cNvPr>
              <p:cNvSpPr/>
              <p:nvPr/>
            </p:nvSpPr>
            <p:spPr>
              <a:xfrm>
                <a:off x="5366158" y="2273417"/>
                <a:ext cx="486562" cy="18455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477D9F04-7729-439D-9FF9-2383176FAC7C}"/>
                  </a:ext>
                </a:extLst>
              </p:cNvPr>
              <p:cNvSpPr/>
              <p:nvPr/>
            </p:nvSpPr>
            <p:spPr>
              <a:xfrm>
                <a:off x="5852720" y="2273417"/>
                <a:ext cx="486562" cy="18455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E2C36FC-C5A9-4259-AC5A-501742443E1D}"/>
                  </a:ext>
                </a:extLst>
              </p:cNvPr>
              <p:cNvSpPr/>
              <p:nvPr/>
            </p:nvSpPr>
            <p:spPr>
              <a:xfrm>
                <a:off x="6339282" y="2273417"/>
                <a:ext cx="486562" cy="18455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24C7FA1-1FF7-4864-83AD-F819160370F2}"/>
                  </a:ext>
                </a:extLst>
              </p:cNvPr>
              <p:cNvSpPr/>
              <p:nvPr/>
            </p:nvSpPr>
            <p:spPr>
              <a:xfrm>
                <a:off x="5379600" y="2039317"/>
                <a:ext cx="1432800" cy="115278"/>
              </a:xfrm>
              <a:prstGeom prst="roundRect">
                <a:avLst/>
              </a:prstGeom>
              <a:solidFill>
                <a:srgbClr val="AEE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EDC72C6-F5D1-40EF-B0D8-79C5178838C8}"/>
                  </a:ext>
                </a:extLst>
              </p:cNvPr>
              <p:cNvSpPr/>
              <p:nvPr/>
            </p:nvSpPr>
            <p:spPr>
              <a:xfrm>
                <a:off x="5378400" y="2286000"/>
                <a:ext cx="450000" cy="88783"/>
              </a:xfrm>
              <a:prstGeom prst="roundRect">
                <a:avLst/>
              </a:prstGeom>
              <a:solidFill>
                <a:srgbClr val="FFD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A75C2E70-BC8A-47C0-8FAD-1F622F398DA5}"/>
                  </a:ext>
                </a:extLst>
              </p:cNvPr>
              <p:cNvSpPr/>
              <p:nvPr/>
            </p:nvSpPr>
            <p:spPr>
              <a:xfrm>
                <a:off x="5864962" y="2286000"/>
                <a:ext cx="450000" cy="88783"/>
              </a:xfrm>
              <a:prstGeom prst="roundRect">
                <a:avLst/>
              </a:prstGeom>
              <a:solidFill>
                <a:srgbClr val="FFD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0D65B679-E63A-4B2B-94B4-044622C80566}"/>
                  </a:ext>
                </a:extLst>
              </p:cNvPr>
              <p:cNvSpPr/>
              <p:nvPr/>
            </p:nvSpPr>
            <p:spPr>
              <a:xfrm>
                <a:off x="6351524" y="2286000"/>
                <a:ext cx="450000" cy="88783"/>
              </a:xfrm>
              <a:prstGeom prst="roundRect">
                <a:avLst/>
              </a:prstGeom>
              <a:solidFill>
                <a:srgbClr val="FFD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DFD3A2F-69B9-407A-B8A8-E68B3892B3A0}"/>
                  </a:ext>
                </a:extLst>
              </p:cNvPr>
              <p:cNvSpPr/>
              <p:nvPr/>
            </p:nvSpPr>
            <p:spPr>
              <a:xfrm>
                <a:off x="5665005" y="1781006"/>
                <a:ext cx="849913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Agency FB" panose="020B0503020202020204" pitchFamily="34" charset="0"/>
                  </a:rPr>
                  <a:t>5030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F54ACF2-5997-430A-A8D5-B8B1CF96C334}"/>
                  </a:ext>
                </a:extLst>
              </p:cNvPr>
              <p:cNvSpPr/>
              <p:nvPr/>
            </p:nvSpPr>
            <p:spPr>
              <a:xfrm>
                <a:off x="5535545" y="1373054"/>
                <a:ext cx="106311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Agency FB" panose="020B0503020202020204" pitchFamily="34" charset="0"/>
                  </a:rPr>
                  <a:t>Player1</a:t>
                </a:r>
                <a:endParaRPr lang="en-US" altLang="ko-KR" sz="28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23E4F9F-B561-41EC-8787-D27D3AD9DADC}"/>
                </a:ext>
              </a:extLst>
            </p:cNvPr>
            <p:cNvGrpSpPr/>
            <p:nvPr/>
          </p:nvGrpSpPr>
          <p:grpSpPr>
            <a:xfrm>
              <a:off x="5360835" y="1794632"/>
              <a:ext cx="1459684" cy="84175"/>
              <a:chOff x="5360835" y="1797013"/>
              <a:chExt cx="1459684" cy="84175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BE94E5AA-D22C-4B7E-99F0-40382F1D0681}"/>
                  </a:ext>
                </a:extLst>
              </p:cNvPr>
              <p:cNvSpPr/>
              <p:nvPr/>
            </p:nvSpPr>
            <p:spPr>
              <a:xfrm>
                <a:off x="5360835" y="1797013"/>
                <a:ext cx="1459684" cy="8417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0BB2D1F-8032-44B9-8B0D-9CF7029F82CF}"/>
                  </a:ext>
                </a:extLst>
              </p:cNvPr>
              <p:cNvGrpSpPr/>
              <p:nvPr/>
            </p:nvGrpSpPr>
            <p:grpSpPr>
              <a:xfrm>
                <a:off x="5360835" y="1797013"/>
                <a:ext cx="1037584" cy="84175"/>
                <a:chOff x="5360835" y="1797013"/>
                <a:chExt cx="1459684" cy="84175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74FFB1BD-0A7F-4A11-B10C-9ADD1F5FD61D}"/>
                    </a:ext>
                  </a:extLst>
                </p:cNvPr>
                <p:cNvSpPr/>
                <p:nvPr/>
              </p:nvSpPr>
              <p:spPr>
                <a:xfrm>
                  <a:off x="5360835" y="1797013"/>
                  <a:ext cx="1459684" cy="8417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A4D7EF50-6FFA-4AC6-9202-944D651B0CB5}"/>
                    </a:ext>
                  </a:extLst>
                </p:cNvPr>
                <p:cNvSpPr/>
                <p:nvPr/>
              </p:nvSpPr>
              <p:spPr>
                <a:xfrm>
                  <a:off x="5374277" y="1803016"/>
                  <a:ext cx="1432800" cy="45719"/>
                </a:xfrm>
                <a:prstGeom prst="roundRect">
                  <a:avLst/>
                </a:prstGeom>
                <a:solidFill>
                  <a:srgbClr val="F090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9952F4-DD22-4CBD-AB3E-7D7495E14C1E}"/>
              </a:ext>
            </a:extLst>
          </p:cNvPr>
          <p:cNvGrpSpPr/>
          <p:nvPr/>
        </p:nvGrpSpPr>
        <p:grpSpPr>
          <a:xfrm>
            <a:off x="11305865" y="960970"/>
            <a:ext cx="914400" cy="523220"/>
            <a:chOff x="10629900" y="1817616"/>
            <a:chExt cx="914400" cy="523220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8BECB1C-2229-4650-8C6E-36ED8BF2E9C4}"/>
                </a:ext>
              </a:extLst>
            </p:cNvPr>
            <p:cNvSpPr/>
            <p:nvPr/>
          </p:nvSpPr>
          <p:spPr>
            <a:xfrm>
              <a:off x="10629900" y="1865395"/>
              <a:ext cx="914400" cy="427663"/>
            </a:xfrm>
            <a:prstGeom prst="round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0956605-220A-4816-8668-AA0CB0009946}"/>
                </a:ext>
              </a:extLst>
            </p:cNvPr>
            <p:cNvSpPr/>
            <p:nvPr/>
          </p:nvSpPr>
          <p:spPr>
            <a:xfrm>
              <a:off x="10744200" y="1817616"/>
              <a:ext cx="64953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gency FB" panose="020B0503020202020204" pitchFamily="34" charset="0"/>
                </a:rPr>
                <a:t>1:27</a:t>
              </a:r>
              <a:endParaRPr lang="en-US" altLang="ko-KR" sz="2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5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Agency FB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DorongSeok</dc:creator>
  <cp:lastModifiedBy>DorongSeok</cp:lastModifiedBy>
  <cp:revision>9</cp:revision>
  <dcterms:created xsi:type="dcterms:W3CDTF">2020-10-11T11:45:11Z</dcterms:created>
  <dcterms:modified xsi:type="dcterms:W3CDTF">2020-10-11T12:42:15Z</dcterms:modified>
</cp:coreProperties>
</file>