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045B5-E5C8-4312-A6C1-C6CBED4E5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11802-D64D-48CE-B2B7-5CA9E7B71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A8BB5-F899-40CF-BE02-ADD08E1C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32E3-CC62-4C87-AC92-B3915B61FE1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21D4F-41AF-4851-97B9-F3DF196A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8FE6F-1CA6-4DB3-A5D7-93489965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09-EC36-46B6-9BF8-6D3AF13C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0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0E1A3-429F-4FF5-9259-5FE87B40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360244-A6D0-4BDA-B2A4-3908518BE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8B0EE-412B-475C-BD25-6FD9FEC5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32E3-CC62-4C87-AC92-B3915B61FE1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13EDF-AC88-44D8-9184-DC177EB1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AEE91-B091-4FE1-8EAB-693C359F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09-EC36-46B6-9BF8-6D3AF13C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41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7202FD-0EB4-462C-986F-AA91EFEE8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64A9E3-8444-4515-8274-FD052027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B9126-9E6D-4079-9996-00AC233F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32E3-CC62-4C87-AC92-B3915B61FE1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071EA-BD08-49FE-8B03-77FA609F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72B2D-8753-4D1F-A476-4442F401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09-EC36-46B6-9BF8-6D3AF13C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13027-E687-4486-BEFF-F8612293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2C3EA-CD5A-46A0-B790-09E57E7F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1370D-02A9-43C1-9BE7-80C2ECBB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32E3-CC62-4C87-AC92-B3915B61FE1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A84D7-6C6A-494F-BBA4-1A2C8C96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2FC3E-8E04-436D-BE64-94D1B400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09-EC36-46B6-9BF8-6D3AF13C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4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ABB9-F3F6-49EB-8FC9-3EE0E032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125E6-CE6F-41ED-B248-E9BB9BA93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77906-F6A2-42A9-98AA-AB28084A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32E3-CC62-4C87-AC92-B3915B61FE1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7FE14-2C25-46EB-8CAB-27805024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2ED5D-ADF4-4D16-B71A-461BBF93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09-EC36-46B6-9BF8-6D3AF13C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8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86EDE-6053-4547-AD80-DB5EC3AF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D964B-397B-4386-A727-D2BDD3BC6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509A69-3E46-4366-B5BD-3567F706E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A5D11-5D41-4323-AC12-B1B8F7B8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32E3-CC62-4C87-AC92-B3915B61FE1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EB67A-38F9-4176-82B5-84EDE9BD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6FC0C-85C9-4801-8D56-5B0C73BD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09-EC36-46B6-9BF8-6D3AF13C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AA581-2BDB-4AC6-85B3-6C448240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21B3D8-65D8-49F5-ABC8-E691D767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3C61A-1EEB-4435-8FB2-3862026E7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F51308-46F2-461C-BEA7-A04414A01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AE8063-1551-4CCB-AA61-A3605B13A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4986A0-3231-460E-AB0A-16337C5F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32E3-CC62-4C87-AC92-B3915B61FE1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AF62EE-C5ED-4FD4-A041-BC286E81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9BECF5-93AF-4306-A557-3F512F51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09-EC36-46B6-9BF8-6D3AF13C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2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7FFE7-FE51-4EA9-A7BD-5BAAF705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3276D3-9705-4948-87D5-5EFF4B62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32E3-CC62-4C87-AC92-B3915B61FE1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F7B0D1-9B45-4E3D-8D01-DE8A2223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94B119-EE01-42A6-96D0-445B48B1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09-EC36-46B6-9BF8-6D3AF13C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D647E4-DA86-4B3B-85D6-FE74DEE3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32E3-CC62-4C87-AC92-B3915B61FE1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2EDF7C-730D-4AFF-A620-45E84CE9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9EB29C-660F-4542-99FD-134501A6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09-EC36-46B6-9BF8-6D3AF13C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4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96974-CB79-4E9B-9BB8-67368F46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901FE-733D-497A-B67E-F5E4A73C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FE3C83-CA54-4EEB-B947-FCD64D96A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8A13B-F868-4ABD-BFB0-9AC38D99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32E3-CC62-4C87-AC92-B3915B61FE1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DD6E9-BB57-4F72-A0FB-D2293C08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FF3AE-58C8-4F33-BA09-2E81D506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09-EC36-46B6-9BF8-6D3AF13C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5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0AA8-4CC9-47B3-A902-46840948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EAAAF4-940F-4C86-AB82-794075AF5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601F7-0FBD-4F55-893B-C2A78CE7E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62D0D-05E2-4B66-916E-53F73A7E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32E3-CC62-4C87-AC92-B3915B61FE1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679D39-3B44-46F5-B294-456ABCCB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067BF8-3C56-46E2-9861-142AA282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0209-EC36-46B6-9BF8-6D3AF13C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0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8B8FB-DA03-428B-9172-6A8DD643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C8FB4-1715-4C9E-867E-6DFC51A26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1B669-46B0-4A9F-A6F0-C75E3DEB8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532E3-CC62-4C87-AC92-B3915B61FE1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6F0D9-FBAD-41EF-85C0-6E706E4B9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B1B66-838E-4739-B749-C6A2CFEAD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00209-EC36-46B6-9BF8-6D3AF13CB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7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79A3668-D0F5-4AA6-A655-F1DB8A10A6F1}"/>
              </a:ext>
            </a:extLst>
          </p:cNvPr>
          <p:cNvGrpSpPr/>
          <p:nvPr/>
        </p:nvGrpSpPr>
        <p:grpSpPr>
          <a:xfrm>
            <a:off x="5759813" y="1332911"/>
            <a:ext cx="695699" cy="795348"/>
            <a:chOff x="5759813" y="1332911"/>
            <a:chExt cx="695699" cy="79534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82E5D67-F2A0-4C4D-B665-2F4A085FE26A}"/>
                </a:ext>
              </a:extLst>
            </p:cNvPr>
            <p:cNvGrpSpPr/>
            <p:nvPr/>
          </p:nvGrpSpPr>
          <p:grpSpPr>
            <a:xfrm>
              <a:off x="5759813" y="1332911"/>
              <a:ext cx="695699" cy="795348"/>
              <a:chOff x="5759813" y="1332911"/>
              <a:chExt cx="695699" cy="79534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55CDA95-FD40-496B-904E-394A771B370E}"/>
                  </a:ext>
                </a:extLst>
              </p:cNvPr>
              <p:cNvGrpSpPr/>
              <p:nvPr/>
            </p:nvGrpSpPr>
            <p:grpSpPr>
              <a:xfrm>
                <a:off x="5790861" y="1727643"/>
                <a:ext cx="651502" cy="400616"/>
                <a:chOff x="5790861" y="1727643"/>
                <a:chExt cx="651502" cy="400616"/>
              </a:xfrm>
            </p:grpSpPr>
            <p:sp>
              <p:nvSpPr>
                <p:cNvPr id="14" name="이등변 삼각형 13">
                  <a:extLst>
                    <a:ext uri="{FF2B5EF4-FFF2-40B4-BE49-F238E27FC236}">
                      <a16:creationId xmlns:a16="http://schemas.microsoft.com/office/drawing/2014/main" id="{BCF9000C-63C9-48F8-98DD-04CBCF9276CA}"/>
                    </a:ext>
                  </a:extLst>
                </p:cNvPr>
                <p:cNvSpPr/>
                <p:nvPr/>
              </p:nvSpPr>
              <p:spPr>
                <a:xfrm rot="1800000">
                  <a:off x="5790861" y="1727643"/>
                  <a:ext cx="464715" cy="400616"/>
                </a:xfrm>
                <a:prstGeom prst="triangle">
                  <a:avLst/>
                </a:prstGeom>
                <a:solidFill>
                  <a:srgbClr val="9A57CD"/>
                </a:solidFill>
                <a:ln>
                  <a:solidFill>
                    <a:srgbClr val="3802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이등변 삼각형 14">
                  <a:extLst>
                    <a:ext uri="{FF2B5EF4-FFF2-40B4-BE49-F238E27FC236}">
                      <a16:creationId xmlns:a16="http://schemas.microsoft.com/office/drawing/2014/main" id="{1680948B-A20F-4C6B-8CD3-9A9A80A4A92A}"/>
                    </a:ext>
                  </a:extLst>
                </p:cNvPr>
                <p:cNvSpPr/>
                <p:nvPr/>
              </p:nvSpPr>
              <p:spPr>
                <a:xfrm rot="19800000">
                  <a:off x="5977648" y="1727643"/>
                  <a:ext cx="464715" cy="400616"/>
                </a:xfrm>
                <a:prstGeom prst="triangle">
                  <a:avLst/>
                </a:prstGeom>
                <a:solidFill>
                  <a:srgbClr val="7030A0"/>
                </a:solidFill>
                <a:ln>
                  <a:solidFill>
                    <a:srgbClr val="3802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786433E-9613-4CD4-9CCF-CAEAD63C75CF}"/>
                  </a:ext>
                </a:extLst>
              </p:cNvPr>
              <p:cNvGrpSpPr/>
              <p:nvPr/>
            </p:nvGrpSpPr>
            <p:grpSpPr>
              <a:xfrm rot="7200000">
                <a:off x="5631107" y="1462280"/>
                <a:ext cx="666944" cy="409531"/>
                <a:chOff x="5775419" y="1727643"/>
                <a:chExt cx="666944" cy="409531"/>
              </a:xfrm>
            </p:grpSpPr>
            <p:sp>
              <p:nvSpPr>
                <p:cNvPr id="12" name="이등변 삼각형 11">
                  <a:extLst>
                    <a:ext uri="{FF2B5EF4-FFF2-40B4-BE49-F238E27FC236}">
                      <a16:creationId xmlns:a16="http://schemas.microsoft.com/office/drawing/2014/main" id="{A3453F12-74CB-46C8-8EEA-AEA7E4E631FA}"/>
                    </a:ext>
                  </a:extLst>
                </p:cNvPr>
                <p:cNvSpPr/>
                <p:nvPr/>
              </p:nvSpPr>
              <p:spPr>
                <a:xfrm rot="1800000">
                  <a:off x="5775419" y="1736558"/>
                  <a:ext cx="464715" cy="400616"/>
                </a:xfrm>
                <a:prstGeom prst="triangle">
                  <a:avLst/>
                </a:prstGeom>
                <a:solidFill>
                  <a:srgbClr val="C39BE1"/>
                </a:solidFill>
                <a:ln>
                  <a:solidFill>
                    <a:srgbClr val="3802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이등변 삼각형 12">
                  <a:extLst>
                    <a:ext uri="{FF2B5EF4-FFF2-40B4-BE49-F238E27FC236}">
                      <a16:creationId xmlns:a16="http://schemas.microsoft.com/office/drawing/2014/main" id="{240C3991-006C-4D15-AA18-5B4F7B72C88E}"/>
                    </a:ext>
                  </a:extLst>
                </p:cNvPr>
                <p:cNvSpPr/>
                <p:nvPr/>
              </p:nvSpPr>
              <p:spPr>
                <a:xfrm rot="19800000">
                  <a:off x="5977648" y="1727643"/>
                  <a:ext cx="464715" cy="400616"/>
                </a:xfrm>
                <a:prstGeom prst="triangle">
                  <a:avLst/>
                </a:prstGeom>
                <a:solidFill>
                  <a:srgbClr val="7030A0"/>
                </a:solidFill>
                <a:ln>
                  <a:solidFill>
                    <a:srgbClr val="3802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A60D98D-70E6-4875-8080-4BC8EE8C3003}"/>
                  </a:ext>
                </a:extLst>
              </p:cNvPr>
              <p:cNvGrpSpPr/>
              <p:nvPr/>
            </p:nvGrpSpPr>
            <p:grpSpPr>
              <a:xfrm rot="14400000">
                <a:off x="5924035" y="1459806"/>
                <a:ext cx="658371" cy="404582"/>
                <a:chOff x="5790861" y="1727643"/>
                <a:chExt cx="658371" cy="404582"/>
              </a:xfrm>
            </p:grpSpPr>
            <p:sp>
              <p:nvSpPr>
                <p:cNvPr id="10" name="이등변 삼각형 9">
                  <a:extLst>
                    <a:ext uri="{FF2B5EF4-FFF2-40B4-BE49-F238E27FC236}">
                      <a16:creationId xmlns:a16="http://schemas.microsoft.com/office/drawing/2014/main" id="{04EDD405-C124-4A41-8DBB-50BC516512ED}"/>
                    </a:ext>
                  </a:extLst>
                </p:cNvPr>
                <p:cNvSpPr/>
                <p:nvPr/>
              </p:nvSpPr>
              <p:spPr>
                <a:xfrm rot="1800000">
                  <a:off x="5790861" y="1727643"/>
                  <a:ext cx="464715" cy="400616"/>
                </a:xfrm>
                <a:prstGeom prst="triangle">
                  <a:avLst/>
                </a:prstGeom>
                <a:solidFill>
                  <a:srgbClr val="9A57CD"/>
                </a:solidFill>
                <a:ln>
                  <a:solidFill>
                    <a:srgbClr val="3802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09F78EEC-0933-45AF-9DE4-2CEAD020B061}"/>
                    </a:ext>
                  </a:extLst>
                </p:cNvPr>
                <p:cNvSpPr/>
                <p:nvPr/>
              </p:nvSpPr>
              <p:spPr>
                <a:xfrm rot="19800000">
                  <a:off x="5984517" y="1731609"/>
                  <a:ext cx="464715" cy="400616"/>
                </a:xfrm>
                <a:prstGeom prst="triangle">
                  <a:avLst/>
                </a:prstGeom>
                <a:solidFill>
                  <a:srgbClr val="7030A0"/>
                </a:solidFill>
                <a:ln>
                  <a:solidFill>
                    <a:srgbClr val="38025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6" name="육각형 5">
              <a:extLst>
                <a:ext uri="{FF2B5EF4-FFF2-40B4-BE49-F238E27FC236}">
                  <a16:creationId xmlns:a16="http://schemas.microsoft.com/office/drawing/2014/main" id="{BF967CB1-EE2D-4A77-9FEA-BA9069E49E86}"/>
                </a:ext>
              </a:extLst>
            </p:cNvPr>
            <p:cNvSpPr/>
            <p:nvPr/>
          </p:nvSpPr>
          <p:spPr>
            <a:xfrm rot="5400000">
              <a:off x="5834066" y="1501356"/>
              <a:ext cx="540235" cy="495658"/>
            </a:xfrm>
            <a:prstGeom prst="hexagon">
              <a:avLst/>
            </a:prstGeom>
            <a:solidFill>
              <a:srgbClr val="B17ED8"/>
            </a:solidFill>
            <a:ln>
              <a:solidFill>
                <a:srgbClr val="380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636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DorongSeok</dc:creator>
  <cp:lastModifiedBy>DorongSeok</cp:lastModifiedBy>
  <cp:revision>1</cp:revision>
  <dcterms:created xsi:type="dcterms:W3CDTF">2020-12-10T04:29:52Z</dcterms:created>
  <dcterms:modified xsi:type="dcterms:W3CDTF">2020-12-10T04:30:02Z</dcterms:modified>
</cp:coreProperties>
</file>