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258" r:id="rId3"/>
    <p:sldId id="300" r:id="rId4"/>
    <p:sldId id="307" r:id="rId5"/>
    <p:sldId id="309" r:id="rId6"/>
    <p:sldId id="273" r:id="rId7"/>
    <p:sldId id="302" r:id="rId8"/>
    <p:sldId id="303" r:id="rId9"/>
    <p:sldId id="304" r:id="rId10"/>
    <p:sldId id="305" r:id="rId11"/>
    <p:sldId id="306" r:id="rId12"/>
    <p:sldId id="310" r:id="rId13"/>
    <p:sldId id="283" r:id="rId14"/>
    <p:sldId id="312" r:id="rId15"/>
    <p:sldId id="31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  <a:srgbClr val="00FF00"/>
    <a:srgbClr val="6DA5FF"/>
    <a:srgbClr val="3A3A3A"/>
    <a:srgbClr val="380256"/>
    <a:srgbClr val="F7C303"/>
    <a:srgbClr val="DEA900"/>
    <a:srgbClr val="9A57CD"/>
    <a:srgbClr val="3F3F3F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C2596-4DAB-450B-9A68-609D5F6DC607}" v="8" dt="2021-05-13T07:17:07.18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2371" autoAdjust="0"/>
  </p:normalViewPr>
  <p:slideViewPr>
    <p:cSldViewPr>
      <p:cViewPr>
        <p:scale>
          <a:sx n="50" d="100"/>
          <a:sy n="50" d="100"/>
        </p:scale>
        <p:origin x="1920" y="846"/>
      </p:cViewPr>
      <p:guideLst>
        <p:guide orient="horz" pos="1272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준" userId="7be44b330a9232df" providerId="LiveId" clId="{DA7348EA-D6AB-44B4-9CC8-7505D95BF6CF}"/>
    <pc:docChg chg="undo custSel addSld delSld modSld sldOrd">
      <pc:chgData name="김 영준" userId="7be44b330a9232df" providerId="LiveId" clId="{DA7348EA-D6AB-44B4-9CC8-7505D95BF6CF}" dt="2021-05-11T02:05:21.367" v="2715" actId="14100"/>
      <pc:docMkLst>
        <pc:docMk/>
      </pc:docMkLst>
      <pc:sldChg chg="addSp delSp modSp mod">
        <pc:chgData name="김 영준" userId="7be44b330a9232df" providerId="LiveId" clId="{DA7348EA-D6AB-44B4-9CC8-7505D95BF6CF}" dt="2021-05-11T00:42:37.095" v="201"/>
        <pc:sldMkLst>
          <pc:docMk/>
          <pc:sldMk cId="0" sldId="258"/>
        </pc:sldMkLst>
        <pc:spChg chg="mod">
          <ac:chgData name="김 영준" userId="7be44b330a9232df" providerId="LiveId" clId="{DA7348EA-D6AB-44B4-9CC8-7505D95BF6CF}" dt="2021-05-11T00:27:16.553" v="0"/>
          <ac:spMkLst>
            <pc:docMk/>
            <pc:sldMk cId="0" sldId="258"/>
            <ac:spMk id="4" creationId="{00000000-0000-0000-0000-000000000000}"/>
          </ac:spMkLst>
        </pc:spChg>
        <pc:spChg chg="del">
          <ac:chgData name="김 영준" userId="7be44b330a9232df" providerId="LiveId" clId="{DA7348EA-D6AB-44B4-9CC8-7505D95BF6CF}" dt="2021-05-11T00:27:36.631" v="11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김 영준" userId="7be44b330a9232df" providerId="LiveId" clId="{DA7348EA-D6AB-44B4-9CC8-7505D95BF6CF}" dt="2021-05-11T00:27:36.631" v="11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김 영준" userId="7be44b330a9232df" providerId="LiveId" clId="{DA7348EA-D6AB-44B4-9CC8-7505D95BF6CF}" dt="2021-05-11T00:27:18.641" v="2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김 영준" userId="7be44b330a9232df" providerId="LiveId" clId="{DA7348EA-D6AB-44B4-9CC8-7505D95BF6CF}" dt="2021-05-11T00:30:37.604" v="82"/>
          <ac:spMkLst>
            <pc:docMk/>
            <pc:sldMk cId="0" sldId="258"/>
            <ac:spMk id="13" creationId="{00000000-0000-0000-0000-000000000000}"/>
          </ac:spMkLst>
        </pc:spChg>
        <pc:spChg chg="mod">
          <ac:chgData name="김 영준" userId="7be44b330a9232df" providerId="LiveId" clId="{DA7348EA-D6AB-44B4-9CC8-7505D95BF6CF}" dt="2021-05-11T00:27:21.816" v="4" actId="2057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김 영준" userId="7be44b330a9232df" providerId="LiveId" clId="{DA7348EA-D6AB-44B4-9CC8-7505D95BF6CF}" dt="2021-05-11T00:30:47.429" v="101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김 영준" userId="7be44b330a9232df" providerId="LiveId" clId="{DA7348EA-D6AB-44B4-9CC8-7505D95BF6CF}" dt="2021-05-11T00:30:14.098" v="54" actId="403"/>
          <ac:spMkLst>
            <pc:docMk/>
            <pc:sldMk cId="0" sldId="258"/>
            <ac:spMk id="20" creationId="{00000000-0000-0000-0000-000000000000}"/>
          </ac:spMkLst>
        </pc:spChg>
        <pc:spChg chg="mod">
          <ac:chgData name="김 영준" userId="7be44b330a9232df" providerId="LiveId" clId="{DA7348EA-D6AB-44B4-9CC8-7505D95BF6CF}" dt="2021-05-11T00:28:35.011" v="52" actId="1035"/>
          <ac:spMkLst>
            <pc:docMk/>
            <pc:sldMk cId="0" sldId="258"/>
            <ac:spMk id="22" creationId="{08495F95-DF44-4B4E-A839-560C9CCA02C1}"/>
          </ac:spMkLst>
        </pc:spChg>
        <pc:spChg chg="mod">
          <ac:chgData name="김 영준" userId="7be44b330a9232df" providerId="LiveId" clId="{DA7348EA-D6AB-44B4-9CC8-7505D95BF6CF}" dt="2021-05-11T00:30:54.641" v="116"/>
          <ac:spMkLst>
            <pc:docMk/>
            <pc:sldMk cId="0" sldId="258"/>
            <ac:spMk id="27" creationId="{7BB1DFBC-DA8A-4E44-99AD-D2C203B5CCCF}"/>
          </ac:spMkLst>
        </pc:spChg>
        <pc:spChg chg="mod">
          <ac:chgData name="김 영준" userId="7be44b330a9232df" providerId="LiveId" clId="{DA7348EA-D6AB-44B4-9CC8-7505D95BF6CF}" dt="2021-05-11T00:31:10.093" v="200" actId="20577"/>
          <ac:spMkLst>
            <pc:docMk/>
            <pc:sldMk cId="0" sldId="258"/>
            <ac:spMk id="30" creationId="{F34FFA2E-29BE-458A-B1F9-2775F3162022}"/>
          </ac:spMkLst>
        </pc:spChg>
        <pc:spChg chg="del">
          <ac:chgData name="김 영준" userId="7be44b330a9232df" providerId="LiveId" clId="{DA7348EA-D6AB-44B4-9CC8-7505D95BF6CF}" dt="2021-05-11T00:27:32.239" v="9" actId="478"/>
          <ac:spMkLst>
            <pc:docMk/>
            <pc:sldMk cId="0" sldId="258"/>
            <ac:spMk id="31" creationId="{7A51450F-6248-4A24-A539-152499657CAE}"/>
          </ac:spMkLst>
        </pc:spChg>
        <pc:spChg chg="del">
          <ac:chgData name="김 영준" userId="7be44b330a9232df" providerId="LiveId" clId="{DA7348EA-D6AB-44B4-9CC8-7505D95BF6CF}" dt="2021-05-11T00:27:34.348" v="10" actId="478"/>
          <ac:spMkLst>
            <pc:docMk/>
            <pc:sldMk cId="0" sldId="258"/>
            <ac:spMk id="32" creationId="{EE191288-4766-4774-801D-DFB0EB49D815}"/>
          </ac:spMkLst>
        </pc:spChg>
        <pc:spChg chg="mod">
          <ac:chgData name="김 영준" userId="7be44b330a9232df" providerId="LiveId" clId="{DA7348EA-D6AB-44B4-9CC8-7505D95BF6CF}" dt="2021-05-11T00:28:35.011" v="52" actId="1035"/>
          <ac:spMkLst>
            <pc:docMk/>
            <pc:sldMk cId="0" sldId="258"/>
            <ac:spMk id="33" creationId="{2E99A67D-BF6C-44F9-8B1D-6311866EE48F}"/>
          </ac:spMkLst>
        </pc:spChg>
        <pc:spChg chg="add mod">
          <ac:chgData name="김 영준" userId="7be44b330a9232df" providerId="LiveId" clId="{DA7348EA-D6AB-44B4-9CC8-7505D95BF6CF}" dt="2021-05-11T00:42:37.095" v="201"/>
          <ac:spMkLst>
            <pc:docMk/>
            <pc:sldMk cId="0" sldId="258"/>
            <ac:spMk id="36" creationId="{0AB5C73A-7DA5-497B-AD4F-D839B0D863F2}"/>
          </ac:spMkLst>
        </pc:spChg>
        <pc:spChg chg="mod">
          <ac:chgData name="김 영준" userId="7be44b330a9232df" providerId="LiveId" clId="{DA7348EA-D6AB-44B4-9CC8-7505D95BF6CF}" dt="2021-05-11T00:28:48.288" v="53" actId="1076"/>
          <ac:spMkLst>
            <pc:docMk/>
            <pc:sldMk cId="0" sldId="258"/>
            <ac:spMk id="41" creationId="{8E303470-E102-4269-B1CE-BA7327956F53}"/>
          </ac:spMkLst>
        </pc:spChg>
        <pc:grpChg chg="del">
          <ac:chgData name="김 영준" userId="7be44b330a9232df" providerId="LiveId" clId="{DA7348EA-D6AB-44B4-9CC8-7505D95BF6CF}" dt="2021-05-11T00:27:36.631" v="11" actId="478"/>
          <ac:grpSpMkLst>
            <pc:docMk/>
            <pc:sldMk cId="0" sldId="258"/>
            <ac:grpSpMk id="39" creationId="{955480C2-3926-47D5-8FBA-220E3C6217DC}"/>
          </ac:grpSpMkLst>
        </pc:grpChg>
      </pc:sldChg>
      <pc:sldChg chg="modSp mod">
        <pc:chgData name="김 영준" userId="7be44b330a9232df" providerId="LiveId" clId="{DA7348EA-D6AB-44B4-9CC8-7505D95BF6CF}" dt="2021-05-11T00:58:29.630" v="219"/>
        <pc:sldMkLst>
          <pc:docMk/>
          <pc:sldMk cId="0" sldId="259"/>
        </pc:sldMkLst>
        <pc:spChg chg="mod">
          <ac:chgData name="김 영준" userId="7be44b330a9232df" providerId="LiveId" clId="{DA7348EA-D6AB-44B4-9CC8-7505D95BF6CF}" dt="2021-05-11T00:58:29.630" v="219"/>
          <ac:spMkLst>
            <pc:docMk/>
            <pc:sldMk cId="0" sldId="259"/>
            <ac:spMk id="31" creationId="{45319B22-6122-45F0-8E10-A9844731B1F2}"/>
          </ac:spMkLst>
        </pc:spChg>
      </pc:sldChg>
      <pc:sldChg chg="delSp mod ord">
        <pc:chgData name="김 영준" userId="7be44b330a9232df" providerId="LiveId" clId="{DA7348EA-D6AB-44B4-9CC8-7505D95BF6CF}" dt="2021-05-11T02:01:24.685" v="2484" actId="478"/>
        <pc:sldMkLst>
          <pc:docMk/>
          <pc:sldMk cId="0" sldId="270"/>
        </pc:sldMkLst>
        <pc:spChg chg="del">
          <ac:chgData name="김 영준" userId="7be44b330a9232df" providerId="LiveId" clId="{DA7348EA-D6AB-44B4-9CC8-7505D95BF6CF}" dt="2021-05-11T02:01:24.685" v="2484" actId="478"/>
          <ac:spMkLst>
            <pc:docMk/>
            <pc:sldMk cId="0" sldId="270"/>
            <ac:spMk id="2" creationId="{00000000-0000-0000-0000-000000000000}"/>
          </ac:spMkLst>
        </pc:spChg>
      </pc:sldChg>
      <pc:sldChg chg="addSp delSp modSp mod ord">
        <pc:chgData name="김 영준" userId="7be44b330a9232df" providerId="LiveId" clId="{DA7348EA-D6AB-44B4-9CC8-7505D95BF6CF}" dt="2021-05-11T01:30:45.962" v="874" actId="14100"/>
        <pc:sldMkLst>
          <pc:docMk/>
          <pc:sldMk cId="545049607" sldId="283"/>
        </pc:sldMkLst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8" creationId="{7D59A042-F967-4F11-9689-4122B8DD656C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9" creationId="{4680D50E-C937-4E22-BD9B-E32101D60C55}"/>
          </ac:spMkLst>
        </pc:spChg>
        <pc:spChg chg="mod">
          <ac:chgData name="김 영준" userId="7be44b330a9232df" providerId="LiveId" clId="{DA7348EA-D6AB-44B4-9CC8-7505D95BF6CF}" dt="2021-05-11T01:22:09.470" v="795" actId="164"/>
          <ac:spMkLst>
            <pc:docMk/>
            <pc:sldMk cId="545049607" sldId="283"/>
            <ac:spMk id="10" creationId="{C26E82DE-4583-497D-BAE6-EA1A3AC14BBE}"/>
          </ac:spMkLst>
        </pc:spChg>
        <pc:spChg chg="mod topLvl">
          <ac:chgData name="김 영준" userId="7be44b330a9232df" providerId="LiveId" clId="{DA7348EA-D6AB-44B4-9CC8-7505D95BF6CF}" dt="2021-05-11T01:22:08.211" v="794" actId="164"/>
          <ac:spMkLst>
            <pc:docMk/>
            <pc:sldMk cId="545049607" sldId="283"/>
            <ac:spMk id="11" creationId="{DDA26D77-2F41-42C6-81FA-27B7FC7B4B87}"/>
          </ac:spMkLst>
        </pc:spChg>
        <pc:spChg chg="mod topLvl">
          <ac:chgData name="김 영준" userId="7be44b330a9232df" providerId="LiveId" clId="{DA7348EA-D6AB-44B4-9CC8-7505D95BF6CF}" dt="2021-05-11T01:22:08.211" v="794" actId="164"/>
          <ac:spMkLst>
            <pc:docMk/>
            <pc:sldMk cId="545049607" sldId="283"/>
            <ac:spMk id="12" creationId="{4A75F440-4034-4379-A0F0-DAA7E569BE74}"/>
          </ac:spMkLst>
        </pc:spChg>
        <pc:spChg chg="mod">
          <ac:chgData name="김 영준" userId="7be44b330a9232df" providerId="LiveId" clId="{DA7348EA-D6AB-44B4-9CC8-7505D95BF6CF}" dt="2021-05-11T01:22:09.470" v="795" actId="164"/>
          <ac:spMkLst>
            <pc:docMk/>
            <pc:sldMk cId="545049607" sldId="283"/>
            <ac:spMk id="14" creationId="{5492CDEF-3708-424C-92DB-865D9C3AB01F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15" creationId="{9F15925F-082F-470B-8CAD-2E8FF4931A84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16" creationId="{BAB43447-5DA4-41D8-8887-43F9A95115E9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17" creationId="{FCDFECD4-5E68-4ACE-8314-E273B293D8DE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18" creationId="{0C226773-DA46-48E3-8DB0-BC2451487991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19" creationId="{55AF4237-1702-4916-B37D-15878B8F8BC3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0" creationId="{829666A8-652D-4349-9070-E5EFEBBB8304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1" creationId="{97F18811-0AC3-40DF-A019-DC61E0AD20EB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2" creationId="{EEF399BC-A990-46AF-B5A1-EE67DF65E78F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3" creationId="{DB515F85-1D10-4731-AE3D-FA346E567DD4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4" creationId="{55D16368-D59A-4477-9D88-5F7F540E8FAF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5" creationId="{EE06AF6C-0EE3-4CE3-96DD-6FE0EFE8CF25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6" creationId="{36D39F53-A2E0-408C-9FAB-D9700208A926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7" creationId="{679D55E6-CCC1-44ED-8E18-C2D6C9F78403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8" creationId="{DA076CB2-C3B1-43A5-8101-C1E045286E51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29" creationId="{9A29EC66-50B2-49F3-82CF-66CD032DB959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30" creationId="{2649CB2F-85FB-4984-A452-67D39E05889F}"/>
          </ac:spMkLst>
        </pc:spChg>
        <pc:spChg chg="mod">
          <ac:chgData name="김 영준" userId="7be44b330a9232df" providerId="LiveId" clId="{DA7348EA-D6AB-44B4-9CC8-7505D95BF6CF}" dt="2021-05-11T01:18:58.360" v="764" actId="255"/>
          <ac:spMkLst>
            <pc:docMk/>
            <pc:sldMk cId="545049607" sldId="283"/>
            <ac:spMk id="31" creationId="{45319B22-6122-45F0-8E10-A9844731B1F2}"/>
          </ac:spMkLst>
        </pc:spChg>
        <pc:spChg chg="mod">
          <ac:chgData name="김 영준" userId="7be44b330a9232df" providerId="LiveId" clId="{DA7348EA-D6AB-44B4-9CC8-7505D95BF6CF}" dt="2021-05-11T01:18:40.538" v="760" actId="1076"/>
          <ac:spMkLst>
            <pc:docMk/>
            <pc:sldMk cId="545049607" sldId="283"/>
            <ac:spMk id="32" creationId="{D8DE91E1-FB2D-49CD-9976-CAE778DDD082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35" creationId="{78D1D0F9-98D8-4D11-A60A-8C27ECBEFD6A}"/>
          </ac:spMkLst>
        </pc:spChg>
        <pc:spChg chg="mod">
          <ac:chgData name="김 영준" userId="7be44b330a9232df" providerId="LiveId" clId="{DA7348EA-D6AB-44B4-9CC8-7505D95BF6CF}" dt="2021-05-11T01:19:58.953" v="771" actId="1038"/>
          <ac:spMkLst>
            <pc:docMk/>
            <pc:sldMk cId="545049607" sldId="283"/>
            <ac:spMk id="37" creationId="{4B90F03D-594C-46F4-B116-AAD62CFBFB46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42" creationId="{1BA044F6-C021-4D1B-856C-6995BC9B40F1}"/>
          </ac:spMkLst>
        </pc:spChg>
        <pc:spChg chg="mod">
          <ac:chgData name="김 영준" userId="7be44b330a9232df" providerId="LiveId" clId="{DA7348EA-D6AB-44B4-9CC8-7505D95BF6CF}" dt="2021-05-11T01:23:52.345" v="803" actId="2085"/>
          <ac:spMkLst>
            <pc:docMk/>
            <pc:sldMk cId="545049607" sldId="283"/>
            <ac:spMk id="43" creationId="{E50B00F3-EEB2-4310-90A1-F9B9B9C7BE67}"/>
          </ac:spMkLst>
        </pc:spChg>
        <pc:spChg chg="add mod topLvl">
          <ac:chgData name="김 영준" userId="7be44b330a9232df" providerId="LiveId" clId="{DA7348EA-D6AB-44B4-9CC8-7505D95BF6CF}" dt="2021-05-11T01:27:41.356" v="821" actId="478"/>
          <ac:spMkLst>
            <pc:docMk/>
            <pc:sldMk cId="545049607" sldId="283"/>
            <ac:spMk id="44" creationId="{CBD1CC33-E92E-4567-BEF2-7A0894958068}"/>
          </ac:spMkLst>
        </pc:spChg>
        <pc:spChg chg="add del mod topLvl">
          <ac:chgData name="김 영준" userId="7be44b330a9232df" providerId="LiveId" clId="{DA7348EA-D6AB-44B4-9CC8-7505D95BF6CF}" dt="2021-05-11T01:27:41.356" v="821" actId="478"/>
          <ac:spMkLst>
            <pc:docMk/>
            <pc:sldMk cId="545049607" sldId="283"/>
            <ac:spMk id="45" creationId="{C8E8901F-3199-4781-9FFF-0B09D7E3D6CB}"/>
          </ac:spMkLst>
        </pc:spChg>
        <pc:spChg chg="add del mod">
          <ac:chgData name="김 영준" userId="7be44b330a9232df" providerId="LiveId" clId="{DA7348EA-D6AB-44B4-9CC8-7505D95BF6CF}" dt="2021-05-11T01:28:17.843" v="840" actId="478"/>
          <ac:spMkLst>
            <pc:docMk/>
            <pc:sldMk cId="545049607" sldId="283"/>
            <ac:spMk id="47" creationId="{C36D7394-3D45-498F-B732-1A7BEBCEC7F1}"/>
          </ac:spMkLst>
        </pc:spChg>
        <pc:spChg chg="add del mod">
          <ac:chgData name="김 영준" userId="7be44b330a9232df" providerId="LiveId" clId="{DA7348EA-D6AB-44B4-9CC8-7505D95BF6CF}" dt="2021-05-11T01:28:36.635" v="856" actId="478"/>
          <ac:spMkLst>
            <pc:docMk/>
            <pc:sldMk cId="545049607" sldId="283"/>
            <ac:spMk id="48" creationId="{878A74D5-D03B-4C68-AB11-8890D0893669}"/>
          </ac:spMkLst>
        </pc:spChg>
        <pc:grpChg chg="add del mod">
          <ac:chgData name="김 영준" userId="7be44b330a9232df" providerId="LiveId" clId="{DA7348EA-D6AB-44B4-9CC8-7505D95BF6CF}" dt="2021-05-11T01:22:03.067" v="792" actId="165"/>
          <ac:grpSpMkLst>
            <pc:docMk/>
            <pc:sldMk cId="545049607" sldId="283"/>
            <ac:grpSpMk id="4" creationId="{96EB3414-97B4-4598-949A-FEFA7918B196}"/>
          </ac:grpSpMkLst>
        </pc:grpChg>
        <pc:grpChg chg="add mod">
          <ac:chgData name="김 영준" userId="7be44b330a9232df" providerId="LiveId" clId="{DA7348EA-D6AB-44B4-9CC8-7505D95BF6CF}" dt="2021-05-11T01:22:08.211" v="794" actId="164"/>
          <ac:grpSpMkLst>
            <pc:docMk/>
            <pc:sldMk cId="545049607" sldId="283"/>
            <ac:grpSpMk id="5" creationId="{847BDACC-865A-43BC-BD93-772F1BBA9DC1}"/>
          </ac:grpSpMkLst>
        </pc:grpChg>
        <pc:grpChg chg="add mod">
          <ac:chgData name="김 영준" userId="7be44b330a9232df" providerId="LiveId" clId="{DA7348EA-D6AB-44B4-9CC8-7505D95BF6CF}" dt="2021-05-11T01:22:09.470" v="795" actId="164"/>
          <ac:grpSpMkLst>
            <pc:docMk/>
            <pc:sldMk cId="545049607" sldId="283"/>
            <ac:grpSpMk id="6" creationId="{2D992C81-1AD0-48E8-A52F-14366872E702}"/>
          </ac:grpSpMkLst>
        </pc:grpChg>
        <pc:grpChg chg="add del mod">
          <ac:chgData name="김 영준" userId="7be44b330a9232df" providerId="LiveId" clId="{DA7348EA-D6AB-44B4-9CC8-7505D95BF6CF}" dt="2021-05-11T01:27:41.356" v="821" actId="478"/>
          <ac:grpSpMkLst>
            <pc:docMk/>
            <pc:sldMk cId="545049607" sldId="283"/>
            <ac:grpSpMk id="46" creationId="{594C2315-989F-48D3-892D-3DA551594762}"/>
          </ac:grpSpMkLst>
        </pc:grpChg>
        <pc:graphicFrameChg chg="modGraphic">
          <ac:chgData name="김 영준" userId="7be44b330a9232df" providerId="LiveId" clId="{DA7348EA-D6AB-44B4-9CC8-7505D95BF6CF}" dt="2021-05-11T01:16:45.459" v="743" actId="14734"/>
          <ac:graphicFrameMkLst>
            <pc:docMk/>
            <pc:sldMk cId="545049607" sldId="283"/>
            <ac:graphicFrameMk id="7" creationId="{8DD90E95-9E66-43CC-BD54-952C1E11C4B9}"/>
          </ac:graphicFrameMkLst>
        </pc:graphicFrameChg>
        <pc:picChg chg="add del">
          <ac:chgData name="김 영준" userId="7be44b330a9232df" providerId="LiveId" clId="{DA7348EA-D6AB-44B4-9CC8-7505D95BF6CF}" dt="2021-05-11T01:18:43.743" v="762" actId="22"/>
          <ac:picMkLst>
            <pc:docMk/>
            <pc:sldMk cId="545049607" sldId="283"/>
            <ac:picMk id="3" creationId="{E4423DD7-A2AE-4750-AEB2-A8C805A69712}"/>
          </ac:picMkLst>
        </pc:picChg>
        <pc:cxnChg chg="mod">
          <ac:chgData name="김 영준" userId="7be44b330a9232df" providerId="LiveId" clId="{DA7348EA-D6AB-44B4-9CC8-7505D95BF6CF}" dt="2021-05-11T01:19:52.665" v="765" actId="1076"/>
          <ac:cxnSpMkLst>
            <pc:docMk/>
            <pc:sldMk cId="545049607" sldId="283"/>
            <ac:cxnSpMk id="36" creationId="{E06B077C-BBA2-451F-B9B6-1896AF282828}"/>
          </ac:cxnSpMkLst>
        </pc:cxnChg>
        <pc:cxnChg chg="add mod">
          <ac:chgData name="김 영준" userId="7be44b330a9232df" providerId="LiveId" clId="{DA7348EA-D6AB-44B4-9CC8-7505D95BF6CF}" dt="2021-05-11T01:28:11.946" v="839" actId="13822"/>
          <ac:cxnSpMkLst>
            <pc:docMk/>
            <pc:sldMk cId="545049607" sldId="283"/>
            <ac:cxnSpMk id="50" creationId="{EEC893B2-7258-4621-9EA3-E488E92D34B4}"/>
          </ac:cxnSpMkLst>
        </pc:cxnChg>
        <pc:cxnChg chg="add mod">
          <ac:chgData name="김 영준" userId="7be44b330a9232df" providerId="LiveId" clId="{DA7348EA-D6AB-44B4-9CC8-7505D95BF6CF}" dt="2021-05-11T01:28:34.077" v="855" actId="14100"/>
          <ac:cxnSpMkLst>
            <pc:docMk/>
            <pc:sldMk cId="545049607" sldId="283"/>
            <ac:cxnSpMk id="51" creationId="{5DC0F1A3-F8CD-4A08-8159-2990DD22C90E}"/>
          </ac:cxnSpMkLst>
        </pc:cxnChg>
        <pc:cxnChg chg="add mod">
          <ac:chgData name="김 영준" userId="7be44b330a9232df" providerId="LiveId" clId="{DA7348EA-D6AB-44B4-9CC8-7505D95BF6CF}" dt="2021-05-11T01:28:52.755" v="861" actId="14100"/>
          <ac:cxnSpMkLst>
            <pc:docMk/>
            <pc:sldMk cId="545049607" sldId="283"/>
            <ac:cxnSpMk id="53" creationId="{AEF921BB-F9EB-4D7F-B32B-89837C9162A9}"/>
          </ac:cxnSpMkLst>
        </pc:cxnChg>
        <pc:cxnChg chg="add mod">
          <ac:chgData name="김 영준" userId="7be44b330a9232df" providerId="LiveId" clId="{DA7348EA-D6AB-44B4-9CC8-7505D95BF6CF}" dt="2021-05-11T01:29:27.577" v="864" actId="14100"/>
          <ac:cxnSpMkLst>
            <pc:docMk/>
            <pc:sldMk cId="545049607" sldId="283"/>
            <ac:cxnSpMk id="56" creationId="{FA8529C8-A4D6-40C5-A364-6BB02BAE371A}"/>
          </ac:cxnSpMkLst>
        </pc:cxnChg>
        <pc:cxnChg chg="add mod">
          <ac:chgData name="김 영준" userId="7be44b330a9232df" providerId="LiveId" clId="{DA7348EA-D6AB-44B4-9CC8-7505D95BF6CF}" dt="2021-05-11T01:30:19.823" v="870" actId="12788"/>
          <ac:cxnSpMkLst>
            <pc:docMk/>
            <pc:sldMk cId="545049607" sldId="283"/>
            <ac:cxnSpMk id="58" creationId="{A8E2B0F2-6715-4957-BB3D-A631823B96C5}"/>
          </ac:cxnSpMkLst>
        </pc:cxnChg>
        <pc:cxnChg chg="add mod">
          <ac:chgData name="김 영준" userId="7be44b330a9232df" providerId="LiveId" clId="{DA7348EA-D6AB-44B4-9CC8-7505D95BF6CF}" dt="2021-05-11T01:30:19.823" v="870" actId="12788"/>
          <ac:cxnSpMkLst>
            <pc:docMk/>
            <pc:sldMk cId="545049607" sldId="283"/>
            <ac:cxnSpMk id="60" creationId="{245E52C4-A27C-4CCB-90EC-AF5BFED8B00C}"/>
          </ac:cxnSpMkLst>
        </pc:cxnChg>
        <pc:cxnChg chg="add mod">
          <ac:chgData name="김 영준" userId="7be44b330a9232df" providerId="LiveId" clId="{DA7348EA-D6AB-44B4-9CC8-7505D95BF6CF}" dt="2021-05-11T01:30:45.962" v="874" actId="14100"/>
          <ac:cxnSpMkLst>
            <pc:docMk/>
            <pc:sldMk cId="545049607" sldId="283"/>
            <ac:cxnSpMk id="61" creationId="{18FA8B84-375B-435A-8ABB-8437DBB9530E}"/>
          </ac:cxnSpMkLst>
        </pc:cxnChg>
      </pc:sldChg>
      <pc:sldChg chg="addSp delSp modSp add mod ord">
        <pc:chgData name="김 영준" userId="7be44b330a9232df" providerId="LiveId" clId="{DA7348EA-D6AB-44B4-9CC8-7505D95BF6CF}" dt="2021-05-11T02:05:21.367" v="2715" actId="14100"/>
        <pc:sldMkLst>
          <pc:docMk/>
          <pc:sldMk cId="2610485326" sldId="300"/>
        </pc:sldMkLst>
        <pc:spChg chg="mod">
          <ac:chgData name="김 영준" userId="7be44b330a9232df" providerId="LiveId" clId="{DA7348EA-D6AB-44B4-9CC8-7505D95BF6CF}" dt="2021-05-11T01:03:46.546" v="231"/>
          <ac:spMkLst>
            <pc:docMk/>
            <pc:sldMk cId="2610485326" sldId="300"/>
            <ac:spMk id="18" creationId="{1A1A6FA6-F707-42D7-A488-989FC52D2574}"/>
          </ac:spMkLst>
        </pc:spChg>
        <pc:spChg chg="mod">
          <ac:chgData name="김 영준" userId="7be44b330a9232df" providerId="LiveId" clId="{DA7348EA-D6AB-44B4-9CC8-7505D95BF6CF}" dt="2021-05-11T01:03:46.546" v="231"/>
          <ac:spMkLst>
            <pc:docMk/>
            <pc:sldMk cId="2610485326" sldId="300"/>
            <ac:spMk id="27" creationId="{2AC245B8-5F18-4CBA-9B55-0E2A2285111F}"/>
          </ac:spMkLst>
        </pc:spChg>
        <pc:spChg chg="add mod">
          <ac:chgData name="김 영준" userId="7be44b330a9232df" providerId="LiveId" clId="{DA7348EA-D6AB-44B4-9CC8-7505D95BF6CF}" dt="2021-05-11T02:05:21.367" v="2715" actId="14100"/>
          <ac:spMkLst>
            <pc:docMk/>
            <pc:sldMk cId="2610485326" sldId="300"/>
            <ac:spMk id="28" creationId="{B3CB166A-B363-4C32-BD79-76F6A33F8CF1}"/>
          </ac:spMkLst>
        </pc:spChg>
        <pc:spChg chg="add del mod">
          <ac:chgData name="김 영준" userId="7be44b330a9232df" providerId="LiveId" clId="{DA7348EA-D6AB-44B4-9CC8-7505D95BF6CF}" dt="2021-05-11T01:13:21.460" v="661"/>
          <ac:spMkLst>
            <pc:docMk/>
            <pc:sldMk cId="2610485326" sldId="300"/>
            <ac:spMk id="30" creationId="{7763148A-C375-4841-B8F3-510F104CFCAA}"/>
          </ac:spMkLst>
        </pc:spChg>
        <pc:grpChg chg="add del mod">
          <ac:chgData name="김 영준" userId="7be44b330a9232df" providerId="LiveId" clId="{DA7348EA-D6AB-44B4-9CC8-7505D95BF6CF}" dt="2021-05-11T01:05:24.419" v="236" actId="478"/>
          <ac:grpSpMkLst>
            <pc:docMk/>
            <pc:sldMk cId="2610485326" sldId="300"/>
            <ac:grpSpMk id="17" creationId="{E34448F5-7526-47A9-96C7-06952DDD3B34}"/>
          </ac:grpSpMkLst>
        </pc:grpChg>
        <pc:grpChg chg="del">
          <ac:chgData name="김 영준" userId="7be44b330a9232df" providerId="LiveId" clId="{DA7348EA-D6AB-44B4-9CC8-7505D95BF6CF}" dt="2021-05-11T01:00:00.276" v="228" actId="478"/>
          <ac:grpSpMkLst>
            <pc:docMk/>
            <pc:sldMk cId="2610485326" sldId="300"/>
            <ac:grpSpMk id="19" creationId="{B78AA3E4-94C9-462E-A6B6-55C3A8B85B5C}"/>
          </ac:grpSpMkLst>
        </pc:grpChg>
        <pc:grpChg chg="del">
          <ac:chgData name="김 영준" userId="7be44b330a9232df" providerId="LiveId" clId="{DA7348EA-D6AB-44B4-9CC8-7505D95BF6CF}" dt="2021-05-11T01:00:00.276" v="228" actId="478"/>
          <ac:grpSpMkLst>
            <pc:docMk/>
            <pc:sldMk cId="2610485326" sldId="300"/>
            <ac:grpSpMk id="22" creationId="{629F967B-9E24-472A-84D9-82C315629719}"/>
          </ac:grpSpMkLst>
        </pc:grpChg>
        <pc:grpChg chg="del">
          <ac:chgData name="김 영준" userId="7be44b330a9232df" providerId="LiveId" clId="{DA7348EA-D6AB-44B4-9CC8-7505D95BF6CF}" dt="2021-05-11T01:00:00.276" v="228" actId="478"/>
          <ac:grpSpMkLst>
            <pc:docMk/>
            <pc:sldMk cId="2610485326" sldId="300"/>
            <ac:grpSpMk id="25" creationId="{24BB410B-2D5A-49DA-AB3D-DC6238C82F43}"/>
          </ac:grpSpMkLst>
        </pc:grpChg>
        <pc:picChg chg="add mod">
          <ac:chgData name="김 영준" userId="7be44b330a9232df" providerId="LiveId" clId="{DA7348EA-D6AB-44B4-9CC8-7505D95BF6CF}" dt="2021-05-11T02:04:27.801" v="2653" actId="1076"/>
          <ac:picMkLst>
            <pc:docMk/>
            <pc:sldMk cId="2610485326" sldId="300"/>
            <ac:picMk id="16" creationId="{5FE94CA0-7DE8-43C8-8CD2-BFBA82FA6CB9}"/>
          </ac:picMkLst>
        </pc:picChg>
      </pc:sldChg>
      <pc:sldChg chg="delSp add mod ord">
        <pc:chgData name="김 영준" userId="7be44b330a9232df" providerId="LiveId" clId="{DA7348EA-D6AB-44B4-9CC8-7505D95BF6CF}" dt="2021-05-11T00:58:50.953" v="227" actId="478"/>
        <pc:sldMkLst>
          <pc:docMk/>
          <pc:sldMk cId="2270890413" sldId="301"/>
        </pc:sldMkLst>
        <pc:spChg chg="del">
          <ac:chgData name="김 영준" userId="7be44b330a9232df" providerId="LiveId" clId="{DA7348EA-D6AB-44B4-9CC8-7505D95BF6CF}" dt="2021-05-11T00:58:50.953" v="227" actId="478"/>
          <ac:spMkLst>
            <pc:docMk/>
            <pc:sldMk cId="2270890413" sldId="301"/>
            <ac:spMk id="31" creationId="{45319B22-6122-45F0-8E10-A9844731B1F2}"/>
          </ac:spMkLst>
        </pc:spChg>
        <pc:spChg chg="del">
          <ac:chgData name="김 영준" userId="7be44b330a9232df" providerId="LiveId" clId="{DA7348EA-D6AB-44B4-9CC8-7505D95BF6CF}" dt="2021-05-11T00:58:48.563" v="226" actId="478"/>
          <ac:spMkLst>
            <pc:docMk/>
            <pc:sldMk cId="2270890413" sldId="301"/>
            <ac:spMk id="32" creationId="{D8DE91E1-FB2D-49CD-9976-CAE778DDD082}"/>
          </ac:spMkLst>
        </pc:spChg>
        <pc:spChg chg="del">
          <ac:chgData name="김 영준" userId="7be44b330a9232df" providerId="LiveId" clId="{DA7348EA-D6AB-44B4-9CC8-7505D95BF6CF}" dt="2021-05-11T00:58:48.563" v="226" actId="478"/>
          <ac:spMkLst>
            <pc:docMk/>
            <pc:sldMk cId="2270890413" sldId="301"/>
            <ac:spMk id="37" creationId="{16670281-ABDF-4595-B7E8-05878DFCBBA7}"/>
          </ac:spMkLst>
        </pc:spChg>
        <pc:grpChg chg="del">
          <ac:chgData name="김 영준" userId="7be44b330a9232df" providerId="LiveId" clId="{DA7348EA-D6AB-44B4-9CC8-7505D95BF6CF}" dt="2021-05-11T00:58:50.953" v="227" actId="478"/>
          <ac:grpSpMkLst>
            <pc:docMk/>
            <pc:sldMk cId="2270890413" sldId="301"/>
            <ac:grpSpMk id="19" creationId="{B78AA3E4-94C9-462E-A6B6-55C3A8B85B5C}"/>
          </ac:grpSpMkLst>
        </pc:grpChg>
        <pc:grpChg chg="del">
          <ac:chgData name="김 영준" userId="7be44b330a9232df" providerId="LiveId" clId="{DA7348EA-D6AB-44B4-9CC8-7505D95BF6CF}" dt="2021-05-11T00:58:50.953" v="227" actId="478"/>
          <ac:grpSpMkLst>
            <pc:docMk/>
            <pc:sldMk cId="2270890413" sldId="301"/>
            <ac:grpSpMk id="22" creationId="{629F967B-9E24-472A-84D9-82C315629719}"/>
          </ac:grpSpMkLst>
        </pc:grpChg>
        <pc:grpChg chg="del">
          <ac:chgData name="김 영준" userId="7be44b330a9232df" providerId="LiveId" clId="{DA7348EA-D6AB-44B4-9CC8-7505D95BF6CF}" dt="2021-05-11T00:58:50.953" v="227" actId="478"/>
          <ac:grpSpMkLst>
            <pc:docMk/>
            <pc:sldMk cId="2270890413" sldId="301"/>
            <ac:grpSpMk id="25" creationId="{24BB410B-2D5A-49DA-AB3D-DC6238C82F43}"/>
          </ac:grpSpMkLst>
        </pc:grpChg>
        <pc:grpChg chg="del">
          <ac:chgData name="김 영준" userId="7be44b330a9232df" providerId="LiveId" clId="{DA7348EA-D6AB-44B4-9CC8-7505D95BF6CF}" dt="2021-05-11T00:58:48.563" v="226" actId="478"/>
          <ac:grpSpMkLst>
            <pc:docMk/>
            <pc:sldMk cId="2270890413" sldId="301"/>
            <ac:grpSpMk id="33" creationId="{1D0AE742-868C-4729-B36B-17E9CDC9E43B}"/>
          </ac:grpSpMkLst>
        </pc:grpChg>
      </pc:sldChg>
      <pc:sldChg chg="addSp delSp modSp add mod">
        <pc:chgData name="김 영준" userId="7be44b330a9232df" providerId="LiveId" clId="{DA7348EA-D6AB-44B4-9CC8-7505D95BF6CF}" dt="2021-05-11T01:15:32.304" v="725"/>
        <pc:sldMkLst>
          <pc:docMk/>
          <pc:sldMk cId="3358979480" sldId="302"/>
        </pc:sldMkLst>
        <pc:spChg chg="add mod">
          <ac:chgData name="김 영준" userId="7be44b330a9232df" providerId="LiveId" clId="{DA7348EA-D6AB-44B4-9CC8-7505D95BF6CF}" dt="2021-05-11T01:14:14.925" v="701" actId="1076"/>
          <ac:spMkLst>
            <pc:docMk/>
            <pc:sldMk cId="3358979480" sldId="302"/>
            <ac:spMk id="9" creationId="{F7D8CB77-8AB9-40D8-9D7F-C6AA858CFB93}"/>
          </ac:spMkLst>
        </pc:spChg>
        <pc:spChg chg="add mod">
          <ac:chgData name="김 영준" userId="7be44b330a9232df" providerId="LiveId" clId="{DA7348EA-D6AB-44B4-9CC8-7505D95BF6CF}" dt="2021-05-11T01:14:19.918" v="705" actId="20577"/>
          <ac:spMkLst>
            <pc:docMk/>
            <pc:sldMk cId="3358979480" sldId="302"/>
            <ac:spMk id="10" creationId="{48596ADF-2A7D-4910-8141-3ED08FB8E6C0}"/>
          </ac:spMkLst>
        </pc:spChg>
        <pc:spChg chg="add mod">
          <ac:chgData name="김 영준" userId="7be44b330a9232df" providerId="LiveId" clId="{DA7348EA-D6AB-44B4-9CC8-7505D95BF6CF}" dt="2021-05-11T01:14:26.003" v="709" actId="20577"/>
          <ac:spMkLst>
            <pc:docMk/>
            <pc:sldMk cId="3358979480" sldId="302"/>
            <ac:spMk id="11" creationId="{DBE55D54-BC43-44BD-A21D-93FC84E2FE68}"/>
          </ac:spMkLst>
        </pc:spChg>
        <pc:spChg chg="add mod">
          <ac:chgData name="김 영준" userId="7be44b330a9232df" providerId="LiveId" clId="{DA7348EA-D6AB-44B4-9CC8-7505D95BF6CF}" dt="2021-05-11T01:14:31.855" v="714" actId="20577"/>
          <ac:spMkLst>
            <pc:docMk/>
            <pc:sldMk cId="3358979480" sldId="302"/>
            <ac:spMk id="12" creationId="{56885B88-1C63-40DA-A351-654371BC397B}"/>
          </ac:spMkLst>
        </pc:spChg>
        <pc:spChg chg="add del mod">
          <ac:chgData name="김 영준" userId="7be44b330a9232df" providerId="LiveId" clId="{DA7348EA-D6AB-44B4-9CC8-7505D95BF6CF}" dt="2021-05-11T01:14:48.210" v="716"/>
          <ac:spMkLst>
            <pc:docMk/>
            <pc:sldMk cId="3358979480" sldId="302"/>
            <ac:spMk id="13" creationId="{F82A51C5-EF02-434E-BBF4-8710FFB388F0}"/>
          </ac:spMkLst>
        </pc:spChg>
        <pc:spChg chg="add mod">
          <ac:chgData name="김 영준" userId="7be44b330a9232df" providerId="LiveId" clId="{DA7348EA-D6AB-44B4-9CC8-7505D95BF6CF}" dt="2021-05-11T01:15:32.304" v="725"/>
          <ac:spMkLst>
            <pc:docMk/>
            <pc:sldMk cId="3358979480" sldId="302"/>
            <ac:spMk id="14" creationId="{13A27EDE-E3D7-4C59-9F04-014C9D6C44B0}"/>
          </ac:spMkLst>
        </pc:spChg>
        <pc:spChg chg="del">
          <ac:chgData name="김 영준" userId="7be44b330a9232df" providerId="LiveId" clId="{DA7348EA-D6AB-44B4-9CC8-7505D95BF6CF}" dt="2021-05-11T01:13:50.532" v="685" actId="478"/>
          <ac:spMkLst>
            <pc:docMk/>
            <pc:sldMk cId="3358979480" sldId="302"/>
            <ac:spMk id="28" creationId="{B3CB166A-B363-4C32-BD79-76F6A33F8CF1}"/>
          </ac:spMkLst>
        </pc:spChg>
        <pc:spChg chg="mod">
          <ac:chgData name="김 영준" userId="7be44b330a9232df" providerId="LiveId" clId="{DA7348EA-D6AB-44B4-9CC8-7505D95BF6CF}" dt="2021-05-11T01:13:47.116" v="684"/>
          <ac:spMkLst>
            <pc:docMk/>
            <pc:sldMk cId="3358979480" sldId="302"/>
            <ac:spMk id="31" creationId="{45319B22-6122-45F0-8E10-A9844731B1F2}"/>
          </ac:spMkLst>
        </pc:spChg>
        <pc:spChg chg="mod">
          <ac:chgData name="김 영준" userId="7be44b330a9232df" providerId="LiveId" clId="{DA7348EA-D6AB-44B4-9CC8-7505D95BF6CF}" dt="2021-05-11T01:13:40.750" v="663" actId="20577"/>
          <ac:spMkLst>
            <pc:docMk/>
            <pc:sldMk cId="3358979480" sldId="302"/>
            <ac:spMk id="32" creationId="{D8DE91E1-FB2D-49CD-9976-CAE778DDD082}"/>
          </ac:spMkLst>
        </pc:spChg>
        <pc:picChg chg="del mod">
          <ac:chgData name="김 영준" userId="7be44b330a9232df" providerId="LiveId" clId="{DA7348EA-D6AB-44B4-9CC8-7505D95BF6CF}" dt="2021-05-11T01:13:54.051" v="687" actId="478"/>
          <ac:picMkLst>
            <pc:docMk/>
            <pc:sldMk cId="3358979480" sldId="302"/>
            <ac:picMk id="16" creationId="{5FE94CA0-7DE8-43C8-8CD2-BFBA82FA6CB9}"/>
          </ac:picMkLst>
        </pc:picChg>
      </pc:sldChg>
      <pc:sldChg chg="addSp modSp add mod">
        <pc:chgData name="김 영준" userId="7be44b330a9232df" providerId="LiveId" clId="{DA7348EA-D6AB-44B4-9CC8-7505D95BF6CF}" dt="2021-05-11T01:15:39.138" v="736"/>
        <pc:sldMkLst>
          <pc:docMk/>
          <pc:sldMk cId="343077875" sldId="303"/>
        </pc:sldMkLst>
        <pc:spChg chg="add mod">
          <ac:chgData name="김 영준" userId="7be44b330a9232df" providerId="LiveId" clId="{DA7348EA-D6AB-44B4-9CC8-7505D95BF6CF}" dt="2021-05-11T01:15:39.138" v="736"/>
          <ac:spMkLst>
            <pc:docMk/>
            <pc:sldMk cId="343077875" sldId="303"/>
            <ac:spMk id="13" creationId="{E7E6D895-0522-4A69-87CC-398CE4972C86}"/>
          </ac:spMkLst>
        </pc:spChg>
      </pc:sldChg>
      <pc:sldChg chg="addSp delSp modSp add mod ord">
        <pc:chgData name="김 영준" userId="7be44b330a9232df" providerId="LiveId" clId="{DA7348EA-D6AB-44B4-9CC8-7505D95BF6CF}" dt="2021-05-11T01:37:56.035" v="935"/>
        <pc:sldMkLst>
          <pc:docMk/>
          <pc:sldMk cId="1488295073" sldId="304"/>
        </pc:sldMkLst>
        <pc:spChg chg="add mod">
          <ac:chgData name="김 영준" userId="7be44b330a9232df" providerId="LiveId" clId="{DA7348EA-D6AB-44B4-9CC8-7505D95BF6CF}" dt="2021-05-11T01:37:47.080" v="918" actId="1076"/>
          <ac:spMkLst>
            <pc:docMk/>
            <pc:sldMk cId="1488295073" sldId="304"/>
            <ac:spMk id="6" creationId="{1F8590E5-6BA2-4C55-B6CB-1B8B50CFDB3D}"/>
          </ac:spMkLst>
        </pc:spChg>
        <pc:spChg chg="del">
          <ac:chgData name="김 영준" userId="7be44b330a9232df" providerId="LiveId" clId="{DA7348EA-D6AB-44B4-9CC8-7505D95BF6CF}" dt="2021-05-11T01:36:19.345" v="893" actId="478"/>
          <ac:spMkLst>
            <pc:docMk/>
            <pc:sldMk cId="1488295073" sldId="304"/>
            <ac:spMk id="9" creationId="{F7D8CB77-8AB9-40D8-9D7F-C6AA858CFB93}"/>
          </ac:spMkLst>
        </pc:spChg>
        <pc:spChg chg="del">
          <ac:chgData name="김 영준" userId="7be44b330a9232df" providerId="LiveId" clId="{DA7348EA-D6AB-44B4-9CC8-7505D95BF6CF}" dt="2021-05-11T01:36:19.345" v="893" actId="478"/>
          <ac:spMkLst>
            <pc:docMk/>
            <pc:sldMk cId="1488295073" sldId="304"/>
            <ac:spMk id="10" creationId="{48596ADF-2A7D-4910-8141-3ED08FB8E6C0}"/>
          </ac:spMkLst>
        </pc:spChg>
        <pc:spChg chg="del">
          <ac:chgData name="김 영준" userId="7be44b330a9232df" providerId="LiveId" clId="{DA7348EA-D6AB-44B4-9CC8-7505D95BF6CF}" dt="2021-05-11T01:36:19.345" v="893" actId="478"/>
          <ac:spMkLst>
            <pc:docMk/>
            <pc:sldMk cId="1488295073" sldId="304"/>
            <ac:spMk id="11" creationId="{DBE55D54-BC43-44BD-A21D-93FC84E2FE68}"/>
          </ac:spMkLst>
        </pc:spChg>
        <pc:spChg chg="del">
          <ac:chgData name="김 영준" userId="7be44b330a9232df" providerId="LiveId" clId="{DA7348EA-D6AB-44B4-9CC8-7505D95BF6CF}" dt="2021-05-11T01:36:19.345" v="893" actId="478"/>
          <ac:spMkLst>
            <pc:docMk/>
            <pc:sldMk cId="1488295073" sldId="304"/>
            <ac:spMk id="12" creationId="{56885B88-1C63-40DA-A351-654371BC397B}"/>
          </ac:spMkLst>
        </pc:spChg>
        <pc:spChg chg="del">
          <ac:chgData name="김 영준" userId="7be44b330a9232df" providerId="LiveId" clId="{DA7348EA-D6AB-44B4-9CC8-7505D95BF6CF}" dt="2021-05-11T01:36:19.345" v="893" actId="478"/>
          <ac:spMkLst>
            <pc:docMk/>
            <pc:sldMk cId="1488295073" sldId="304"/>
            <ac:spMk id="13" creationId="{E7E6D895-0522-4A69-87CC-398CE4972C86}"/>
          </ac:spMkLst>
        </pc:spChg>
        <pc:spChg chg="add mod">
          <ac:chgData name="김 영준" userId="7be44b330a9232df" providerId="LiveId" clId="{DA7348EA-D6AB-44B4-9CC8-7505D95BF6CF}" dt="2021-05-11T01:37:56.035" v="935"/>
          <ac:spMkLst>
            <pc:docMk/>
            <pc:sldMk cId="1488295073" sldId="304"/>
            <ac:spMk id="17" creationId="{32CCBC05-C063-4D2B-812F-854035C7633B}"/>
          </ac:spMkLst>
        </pc:spChg>
        <pc:spChg chg="mod">
          <ac:chgData name="김 영준" userId="7be44b330a9232df" providerId="LiveId" clId="{DA7348EA-D6AB-44B4-9CC8-7505D95BF6CF}" dt="2021-05-11T01:31:17.079" v="890" actId="20577"/>
          <ac:spMkLst>
            <pc:docMk/>
            <pc:sldMk cId="1488295073" sldId="304"/>
            <ac:spMk id="31" creationId="{45319B22-6122-45F0-8E10-A9844731B1F2}"/>
          </ac:spMkLst>
        </pc:spChg>
        <pc:spChg chg="mod">
          <ac:chgData name="김 영준" userId="7be44b330a9232df" providerId="LiveId" clId="{DA7348EA-D6AB-44B4-9CC8-7505D95BF6CF}" dt="2021-05-11T01:31:12.784" v="878" actId="20577"/>
          <ac:spMkLst>
            <pc:docMk/>
            <pc:sldMk cId="1488295073" sldId="304"/>
            <ac:spMk id="32" creationId="{D8DE91E1-FB2D-49CD-9976-CAE778DDD082}"/>
          </ac:spMkLst>
        </pc:spChg>
        <pc:picChg chg="add mod">
          <ac:chgData name="김 영준" userId="7be44b330a9232df" providerId="LiveId" clId="{DA7348EA-D6AB-44B4-9CC8-7505D95BF6CF}" dt="2021-05-11T01:36:27.999" v="895" actId="14100"/>
          <ac:picMkLst>
            <pc:docMk/>
            <pc:sldMk cId="1488295073" sldId="304"/>
            <ac:picMk id="3" creationId="{FEC9C146-D47B-47AA-B5EA-F0266ADB2B14}"/>
          </ac:picMkLst>
        </pc:picChg>
        <pc:picChg chg="add del mod">
          <ac:chgData name="김 영준" userId="7be44b330a9232df" providerId="LiveId" clId="{DA7348EA-D6AB-44B4-9CC8-7505D95BF6CF}" dt="2021-05-11T01:37:21.099" v="903" actId="478"/>
          <ac:picMkLst>
            <pc:docMk/>
            <pc:sldMk cId="1488295073" sldId="304"/>
            <ac:picMk id="5" creationId="{CE56C65E-72D7-4D86-9174-5716DB8D75DF}"/>
          </ac:picMkLst>
        </pc:picChg>
      </pc:sldChg>
      <pc:sldChg chg="addSp delSp modSp add mod ord">
        <pc:chgData name="김 영준" userId="7be44b330a9232df" providerId="LiveId" clId="{DA7348EA-D6AB-44B4-9CC8-7505D95BF6CF}" dt="2021-05-11T01:53:29.869" v="1685" actId="22"/>
        <pc:sldMkLst>
          <pc:docMk/>
          <pc:sldMk cId="3069085470" sldId="305"/>
        </pc:sldMkLst>
        <pc:spChg chg="del">
          <ac:chgData name="김 영준" userId="7be44b330a9232df" providerId="LiveId" clId="{DA7348EA-D6AB-44B4-9CC8-7505D95BF6CF}" dt="2021-05-11T01:38:22.777" v="950" actId="478"/>
          <ac:spMkLst>
            <pc:docMk/>
            <pc:sldMk cId="3069085470" sldId="305"/>
            <ac:spMk id="9" creationId="{F7D8CB77-8AB9-40D8-9D7F-C6AA858CFB93}"/>
          </ac:spMkLst>
        </pc:spChg>
        <pc:spChg chg="del">
          <ac:chgData name="김 영준" userId="7be44b330a9232df" providerId="LiveId" clId="{DA7348EA-D6AB-44B4-9CC8-7505D95BF6CF}" dt="2021-05-11T01:38:22.777" v="950" actId="478"/>
          <ac:spMkLst>
            <pc:docMk/>
            <pc:sldMk cId="3069085470" sldId="305"/>
            <ac:spMk id="10" creationId="{48596ADF-2A7D-4910-8141-3ED08FB8E6C0}"/>
          </ac:spMkLst>
        </pc:spChg>
        <pc:spChg chg="del">
          <ac:chgData name="김 영준" userId="7be44b330a9232df" providerId="LiveId" clId="{DA7348EA-D6AB-44B4-9CC8-7505D95BF6CF}" dt="2021-05-11T01:38:22.777" v="950" actId="478"/>
          <ac:spMkLst>
            <pc:docMk/>
            <pc:sldMk cId="3069085470" sldId="305"/>
            <ac:spMk id="11" creationId="{DBE55D54-BC43-44BD-A21D-93FC84E2FE68}"/>
          </ac:spMkLst>
        </pc:spChg>
        <pc:spChg chg="del">
          <ac:chgData name="김 영준" userId="7be44b330a9232df" providerId="LiveId" clId="{DA7348EA-D6AB-44B4-9CC8-7505D95BF6CF}" dt="2021-05-11T01:38:24.567" v="951" actId="478"/>
          <ac:spMkLst>
            <pc:docMk/>
            <pc:sldMk cId="3069085470" sldId="305"/>
            <ac:spMk id="12" creationId="{56885B88-1C63-40DA-A351-654371BC397B}"/>
          </ac:spMkLst>
        </pc:spChg>
        <pc:spChg chg="del">
          <ac:chgData name="김 영준" userId="7be44b330a9232df" providerId="LiveId" clId="{DA7348EA-D6AB-44B4-9CC8-7505D95BF6CF}" dt="2021-05-11T01:38:22.777" v="950" actId="478"/>
          <ac:spMkLst>
            <pc:docMk/>
            <pc:sldMk cId="3069085470" sldId="305"/>
            <ac:spMk id="13" creationId="{E7E6D895-0522-4A69-87CC-398CE4972C86}"/>
          </ac:spMkLst>
        </pc:spChg>
        <pc:spChg chg="add del">
          <ac:chgData name="김 영준" userId="7be44b330a9232df" providerId="LiveId" clId="{DA7348EA-D6AB-44B4-9CC8-7505D95BF6CF}" dt="2021-05-11T01:53:29.869" v="1685" actId="22"/>
          <ac:spMkLst>
            <pc:docMk/>
            <pc:sldMk cId="3069085470" sldId="305"/>
            <ac:spMk id="14" creationId="{55C58DA1-4400-4743-8AFE-FABC9F9C2BD1}"/>
          </ac:spMkLst>
        </pc:spChg>
        <pc:spChg chg="mod">
          <ac:chgData name="김 영준" userId="7be44b330a9232df" providerId="LiveId" clId="{DA7348EA-D6AB-44B4-9CC8-7505D95BF6CF}" dt="2021-05-11T01:38:20.676" v="949"/>
          <ac:spMkLst>
            <pc:docMk/>
            <pc:sldMk cId="3069085470" sldId="305"/>
            <ac:spMk id="31" creationId="{45319B22-6122-45F0-8E10-A9844731B1F2}"/>
          </ac:spMkLst>
        </pc:spChg>
        <pc:spChg chg="mod">
          <ac:chgData name="김 영준" userId="7be44b330a9232df" providerId="LiveId" clId="{DA7348EA-D6AB-44B4-9CC8-7505D95BF6CF}" dt="2021-05-11T01:38:15.982" v="940" actId="20577"/>
          <ac:spMkLst>
            <pc:docMk/>
            <pc:sldMk cId="3069085470" sldId="305"/>
            <ac:spMk id="32" creationId="{D8DE91E1-FB2D-49CD-9976-CAE778DDD082}"/>
          </ac:spMkLst>
        </pc:spChg>
        <pc:graphicFrameChg chg="add mod modGraphic">
          <ac:chgData name="김 영준" userId="7be44b330a9232df" providerId="LiveId" clId="{DA7348EA-D6AB-44B4-9CC8-7505D95BF6CF}" dt="2021-05-11T01:53:19.353" v="1683" actId="122"/>
          <ac:graphicFrameMkLst>
            <pc:docMk/>
            <pc:sldMk cId="3069085470" sldId="305"/>
            <ac:graphicFrameMk id="2" creationId="{BDA47DB4-C4B1-450A-916F-56DBD7AC093E}"/>
          </ac:graphicFrameMkLst>
        </pc:graphicFrameChg>
      </pc:sldChg>
      <pc:sldChg chg="addSp delSp modSp add mod">
        <pc:chgData name="김 영준" userId="7be44b330a9232df" providerId="LiveId" clId="{DA7348EA-D6AB-44B4-9CC8-7505D95BF6CF}" dt="2021-05-11T02:01:08.495" v="2479" actId="22"/>
        <pc:sldMkLst>
          <pc:docMk/>
          <pc:sldMk cId="3635704454" sldId="306"/>
        </pc:sldMkLst>
        <pc:spChg chg="add mod">
          <ac:chgData name="김 영준" userId="7be44b330a9232df" providerId="LiveId" clId="{DA7348EA-D6AB-44B4-9CC8-7505D95BF6CF}" dt="2021-05-11T01:54:35.881" v="1745"/>
          <ac:spMkLst>
            <pc:docMk/>
            <pc:sldMk cId="3635704454" sldId="306"/>
            <ac:spMk id="8" creationId="{2D2406F7-6B32-40EE-AE88-AF0ADAA50CC6}"/>
          </ac:spMkLst>
        </pc:spChg>
        <pc:spChg chg="add mod">
          <ac:chgData name="김 영준" userId="7be44b330a9232df" providerId="LiveId" clId="{DA7348EA-D6AB-44B4-9CC8-7505D95BF6CF}" dt="2021-05-11T01:54:47.345" v="1766"/>
          <ac:spMkLst>
            <pc:docMk/>
            <pc:sldMk cId="3635704454" sldId="306"/>
            <ac:spMk id="10" creationId="{06BB1373-004C-4180-9137-7920024B10DA}"/>
          </ac:spMkLst>
        </pc:spChg>
        <pc:spChg chg="mod">
          <ac:chgData name="김 영준" userId="7be44b330a9232df" providerId="LiveId" clId="{DA7348EA-D6AB-44B4-9CC8-7505D95BF6CF}" dt="2021-05-11T01:53:44.531" v="1719"/>
          <ac:spMkLst>
            <pc:docMk/>
            <pc:sldMk cId="3635704454" sldId="306"/>
            <ac:spMk id="31" creationId="{45319B22-6122-45F0-8E10-A9844731B1F2}"/>
          </ac:spMkLst>
        </pc:spChg>
        <pc:spChg chg="mod">
          <ac:chgData name="김 영준" userId="7be44b330a9232df" providerId="LiveId" clId="{DA7348EA-D6AB-44B4-9CC8-7505D95BF6CF}" dt="2021-05-11T01:53:33.087" v="1687" actId="20577"/>
          <ac:spMkLst>
            <pc:docMk/>
            <pc:sldMk cId="3635704454" sldId="306"/>
            <ac:spMk id="32" creationId="{D8DE91E1-FB2D-49CD-9976-CAE778DDD082}"/>
          </ac:spMkLst>
        </pc:spChg>
        <pc:graphicFrameChg chg="mod modGraphic">
          <ac:chgData name="김 영준" userId="7be44b330a9232df" providerId="LiveId" clId="{DA7348EA-D6AB-44B4-9CC8-7505D95BF6CF}" dt="2021-05-11T02:01:01.086" v="2477" actId="20577"/>
          <ac:graphicFrameMkLst>
            <pc:docMk/>
            <pc:sldMk cId="3635704454" sldId="306"/>
            <ac:graphicFrameMk id="2" creationId="{BDA47DB4-C4B1-450A-916F-56DBD7AC093E}"/>
          </ac:graphicFrameMkLst>
        </pc:graphicFrameChg>
        <pc:graphicFrameChg chg="add mod modGraphic">
          <ac:chgData name="김 영준" userId="7be44b330a9232df" providerId="LiveId" clId="{DA7348EA-D6AB-44B4-9CC8-7505D95BF6CF}" dt="2021-05-11T02:00:23.718" v="2411" actId="14734"/>
          <ac:graphicFrameMkLst>
            <pc:docMk/>
            <pc:sldMk cId="3635704454" sldId="306"/>
            <ac:graphicFrameMk id="9" creationId="{27B5C57E-52CC-4AAB-8A01-2D37621BB9A6}"/>
          </ac:graphicFrameMkLst>
        </pc:graphicFrameChg>
        <pc:picChg chg="add del">
          <ac:chgData name="김 영준" userId="7be44b330a9232df" providerId="LiveId" clId="{DA7348EA-D6AB-44B4-9CC8-7505D95BF6CF}" dt="2021-05-11T02:01:08.495" v="2479" actId="22"/>
          <ac:picMkLst>
            <pc:docMk/>
            <pc:sldMk cId="3635704454" sldId="306"/>
            <ac:picMk id="4" creationId="{D90E84E5-5D21-41A3-B7D4-54A4C31758FC}"/>
          </ac:picMkLst>
        </pc:picChg>
      </pc:sldChg>
      <pc:sldChg chg="add del">
        <pc:chgData name="김 영준" userId="7be44b330a9232df" providerId="LiveId" clId="{DA7348EA-D6AB-44B4-9CC8-7505D95BF6CF}" dt="2021-05-11T02:01:19.959" v="2483" actId="47"/>
        <pc:sldMkLst>
          <pc:docMk/>
          <pc:sldMk cId="960418036" sldId="307"/>
        </pc:sldMkLst>
      </pc:sldChg>
      <pc:sldChg chg="add">
        <pc:chgData name="김 영준" userId="7be44b330a9232df" providerId="LiveId" clId="{DA7348EA-D6AB-44B4-9CC8-7505D95BF6CF}" dt="2021-05-11T02:01:35.877" v="2485"/>
        <pc:sldMkLst>
          <pc:docMk/>
          <pc:sldMk cId="2480143988" sldId="307"/>
        </pc:sldMkLst>
      </pc:sldChg>
      <pc:sldChg chg="modSp add mod setBg">
        <pc:chgData name="김 영준" userId="7be44b330a9232df" providerId="LiveId" clId="{DA7348EA-D6AB-44B4-9CC8-7505D95BF6CF}" dt="2021-05-11T02:02:02.607" v="2517" actId="1076"/>
        <pc:sldMkLst>
          <pc:docMk/>
          <pc:sldMk cId="297985534" sldId="308"/>
        </pc:sldMkLst>
        <pc:spChg chg="mod">
          <ac:chgData name="김 영준" userId="7be44b330a9232df" providerId="LiveId" clId="{DA7348EA-D6AB-44B4-9CC8-7505D95BF6CF}" dt="2021-05-11T02:02:02.607" v="2517" actId="1076"/>
          <ac:spMkLst>
            <pc:docMk/>
            <pc:sldMk cId="297985534" sldId="308"/>
            <ac:spMk id="9" creationId="{4E8D342E-41F8-4C27-8120-3F09F357C5AD}"/>
          </ac:spMkLst>
        </pc:spChg>
      </pc:sldChg>
    </pc:docChg>
  </pc:docChgLst>
  <pc:docChgLst>
    <pc:chgData name="김 영준" userId="7be44b330a9232df" providerId="LiveId" clId="{FBFBF669-FEFC-42E6-A02D-0189BDE57DBB}"/>
    <pc:docChg chg="custSel modSld">
      <pc:chgData name="김 영준" userId="7be44b330a9232df" providerId="LiveId" clId="{FBFBF669-FEFC-42E6-A02D-0189BDE57DBB}" dt="2021-05-13T08:08:43.210" v="4" actId="1076"/>
      <pc:docMkLst>
        <pc:docMk/>
      </pc:docMkLst>
      <pc:sldChg chg="modSp mod">
        <pc:chgData name="김 영준" userId="7be44b330a9232df" providerId="LiveId" clId="{FBFBF669-FEFC-42E6-A02D-0189BDE57DBB}" dt="2021-05-13T08:08:20.712" v="0" actId="404"/>
        <pc:sldMkLst>
          <pc:docMk/>
          <pc:sldMk cId="2610485326" sldId="300"/>
        </pc:sldMkLst>
        <pc:spChg chg="mod">
          <ac:chgData name="김 영준" userId="7be44b330a9232df" providerId="LiveId" clId="{FBFBF669-FEFC-42E6-A02D-0189BDE57DBB}" dt="2021-05-13T08:08:20.712" v="0" actId="404"/>
          <ac:spMkLst>
            <pc:docMk/>
            <pc:sldMk cId="2610485326" sldId="300"/>
            <ac:spMk id="28" creationId="{B3CB166A-B363-4C32-BD79-76F6A33F8CF1}"/>
          </ac:spMkLst>
        </pc:spChg>
      </pc:sldChg>
      <pc:sldChg chg="modSp mod">
        <pc:chgData name="김 영준" userId="7be44b330a9232df" providerId="LiveId" clId="{FBFBF669-FEFC-42E6-A02D-0189BDE57DBB}" dt="2021-05-13T08:08:32.902" v="2" actId="404"/>
        <pc:sldMkLst>
          <pc:docMk/>
          <pc:sldMk cId="3635704454" sldId="306"/>
        </pc:sldMkLst>
        <pc:graphicFrameChg chg="modGraphic">
          <ac:chgData name="김 영준" userId="7be44b330a9232df" providerId="LiveId" clId="{FBFBF669-FEFC-42E6-A02D-0189BDE57DBB}" dt="2021-05-13T08:08:32.902" v="2" actId="404"/>
          <ac:graphicFrameMkLst>
            <pc:docMk/>
            <pc:sldMk cId="3635704454" sldId="306"/>
            <ac:graphicFrameMk id="2" creationId="{BDA47DB4-C4B1-450A-916F-56DBD7AC093E}"/>
          </ac:graphicFrameMkLst>
        </pc:graphicFrameChg>
        <pc:graphicFrameChg chg="modGraphic">
          <ac:chgData name="김 영준" userId="7be44b330a9232df" providerId="LiveId" clId="{FBFBF669-FEFC-42E6-A02D-0189BDE57DBB}" dt="2021-05-13T08:08:30.673" v="1" actId="404"/>
          <ac:graphicFrameMkLst>
            <pc:docMk/>
            <pc:sldMk cId="3635704454" sldId="306"/>
            <ac:graphicFrameMk id="9" creationId="{27B5C57E-52CC-4AAB-8A01-2D37621BB9A6}"/>
          </ac:graphicFrameMkLst>
        </pc:graphicFrameChg>
      </pc:sldChg>
      <pc:sldChg chg="delSp mod">
        <pc:chgData name="김 영준" userId="7be44b330a9232df" providerId="LiveId" clId="{FBFBF669-FEFC-42E6-A02D-0189BDE57DBB}" dt="2021-05-13T08:08:37.149" v="3" actId="478"/>
        <pc:sldMkLst>
          <pc:docMk/>
          <pc:sldMk cId="1368197538" sldId="310"/>
        </pc:sldMkLst>
        <pc:spChg chg="del">
          <ac:chgData name="김 영준" userId="7be44b330a9232df" providerId="LiveId" clId="{FBFBF669-FEFC-42E6-A02D-0189BDE57DBB}" dt="2021-05-13T08:08:37.149" v="3" actId="478"/>
          <ac:spMkLst>
            <pc:docMk/>
            <pc:sldMk cId="1368197538" sldId="310"/>
            <ac:spMk id="8" creationId="{2D2406F7-6B32-40EE-AE88-AF0ADAA50CC6}"/>
          </ac:spMkLst>
        </pc:spChg>
      </pc:sldChg>
      <pc:sldChg chg="modSp mod">
        <pc:chgData name="김 영준" userId="7be44b330a9232df" providerId="LiveId" clId="{FBFBF669-FEFC-42E6-A02D-0189BDE57DBB}" dt="2021-05-13T08:08:43.210" v="4" actId="1076"/>
        <pc:sldMkLst>
          <pc:docMk/>
          <pc:sldMk cId="3318102350" sldId="312"/>
        </pc:sldMkLst>
        <pc:spChg chg="mod">
          <ac:chgData name="김 영준" userId="7be44b330a9232df" providerId="LiveId" clId="{FBFBF669-FEFC-42E6-A02D-0189BDE57DBB}" dt="2021-05-13T08:08:43.210" v="4" actId="1076"/>
          <ac:spMkLst>
            <pc:docMk/>
            <pc:sldMk cId="3318102350" sldId="312"/>
            <ac:spMk id="57" creationId="{C593F1EF-FF4B-4AAF-BEFF-DE5AC4A6FFCB}"/>
          </ac:spMkLst>
        </pc:spChg>
      </pc:sldChg>
    </pc:docChg>
  </pc:docChgLst>
  <pc:docChgLst>
    <pc:chgData name="김 영준" userId="7be44b330a9232df" providerId="LiveId" clId="{9BFC2596-4DAB-450B-9A68-609D5F6DC607}"/>
    <pc:docChg chg="modSld">
      <pc:chgData name="김 영준" userId="7be44b330a9232df" providerId="LiveId" clId="{9BFC2596-4DAB-450B-9A68-609D5F6DC607}" dt="2021-05-13T07:17:07.180" v="11" actId="1076"/>
      <pc:docMkLst>
        <pc:docMk/>
      </pc:docMkLst>
      <pc:sldChg chg="addSp delSp modSp mod modAnim">
        <pc:chgData name="김 영준" userId="7be44b330a9232df" providerId="LiveId" clId="{9BFC2596-4DAB-450B-9A68-609D5F6DC607}" dt="2021-05-13T07:17:07.180" v="11" actId="1076"/>
        <pc:sldMkLst>
          <pc:docMk/>
          <pc:sldMk cId="343077875" sldId="303"/>
        </pc:sldMkLst>
        <pc:picChg chg="add mod">
          <ac:chgData name="김 영준" userId="7be44b330a9232df" providerId="LiveId" clId="{9BFC2596-4DAB-450B-9A68-609D5F6DC607}" dt="2021-05-13T07:16:53.688" v="6" actId="1076"/>
          <ac:picMkLst>
            <pc:docMk/>
            <pc:sldMk cId="343077875" sldId="303"/>
            <ac:picMk id="12" creationId="{66504B9F-7D9B-4B94-80E4-432FECC2DAD1}"/>
          </ac:picMkLst>
        </pc:picChg>
        <pc:picChg chg="mod">
          <ac:chgData name="김 영준" userId="7be44b330a9232df" providerId="LiveId" clId="{9BFC2596-4DAB-450B-9A68-609D5F6DC607}" dt="2021-05-13T07:17:07.180" v="11" actId="1076"/>
          <ac:picMkLst>
            <pc:docMk/>
            <pc:sldMk cId="343077875" sldId="303"/>
            <ac:picMk id="1027" creationId="{0F5FFBE8-AD95-4672-AFBA-B9135189AEAB}"/>
          </ac:picMkLst>
        </pc:picChg>
        <pc:picChg chg="del">
          <ac:chgData name="김 영준" userId="7be44b330a9232df" providerId="LiveId" clId="{9BFC2596-4DAB-450B-9A68-609D5F6DC607}" dt="2021-05-13T07:16:23.873" v="0" actId="478"/>
          <ac:picMkLst>
            <pc:docMk/>
            <pc:sldMk cId="343077875" sldId="303"/>
            <ac:picMk id="1029" creationId="{33C13C54-8006-4DB3-B5B1-27C3C8F9AF39}"/>
          </ac:picMkLst>
        </pc:picChg>
        <pc:picChg chg="del">
          <ac:chgData name="김 영준" userId="7be44b330a9232df" providerId="LiveId" clId="{9BFC2596-4DAB-450B-9A68-609D5F6DC607}" dt="2021-05-13T07:16:24.109" v="1" actId="478"/>
          <ac:picMkLst>
            <pc:docMk/>
            <pc:sldMk cId="343077875" sldId="303"/>
            <ac:picMk id="1033" creationId="{A61F0C2D-0A11-4481-A692-51861BE099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11B0-33B1-4B7C-920C-548E047C0506}" type="datetimeFigureOut">
              <a:rPr lang="ko-KR" altLang="en-US" smtClean="0"/>
              <a:t>2021-05-13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BA52-3945-4D83-91B6-24A14BAC9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06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9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1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4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4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0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8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7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BA52-3945-4D83-91B6-24A14BAC9D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8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441194" y="3314701"/>
            <a:ext cx="15405611" cy="2845740"/>
          </a:xfrm>
          <a:prstGeom prst="rect">
            <a:avLst/>
          </a:prstGeom>
          <a:noFill/>
        </p:spPr>
        <p:txBody>
          <a:bodyPr wrap="square" rtlCol="0"/>
          <a:lstStyle/>
          <a:p>
            <a:pPr algn="dist"/>
            <a:r>
              <a:rPr lang="en-US" altLang="ko-KR" sz="19000" b="1" dirty="0" err="1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ToyGround</a:t>
            </a:r>
            <a:endParaRPr lang="en-US" altLang="ko-KR" sz="19000" b="1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1295C0-6E65-4922-9717-36D872C10F22}"/>
              </a:ext>
            </a:extLst>
          </p:cNvPr>
          <p:cNvSpPr txBox="1"/>
          <p:nvPr/>
        </p:nvSpPr>
        <p:spPr>
          <a:xfrm>
            <a:off x="2067430" y="9182100"/>
            <a:ext cx="14153138" cy="321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dist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2016180006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김동석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2016180012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김영준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A1F00-8A2E-446C-AF5D-7F04C68A50B6}"/>
              </a:ext>
            </a:extLst>
          </p:cNvPr>
          <p:cNvSpPr/>
          <p:nvPr/>
        </p:nvSpPr>
        <p:spPr>
          <a:xfrm>
            <a:off x="15872628" y="342900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4DC7B-02FD-42B4-8B84-BBFC0B5933C3}"/>
              </a:ext>
            </a:extLst>
          </p:cNvPr>
          <p:cNvSpPr txBox="1"/>
          <p:nvPr/>
        </p:nvSpPr>
        <p:spPr>
          <a:xfrm>
            <a:off x="15872627" y="393701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윤정현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BF9A596-DA71-42FA-8ED0-56D1674F16AA}"/>
              </a:ext>
            </a:extLst>
          </p:cNvPr>
          <p:cNvCxnSpPr/>
          <p:nvPr/>
        </p:nvCxnSpPr>
        <p:spPr>
          <a:xfrm>
            <a:off x="15872628" y="813833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DA47DB4-C4B1-450A-916F-56DBD7AC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25882"/>
              </p:ext>
            </p:extLst>
          </p:nvPr>
        </p:nvGraphicFramePr>
        <p:xfrm>
          <a:off x="4829799" y="266700"/>
          <a:ext cx="12192000" cy="9507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8714">
                  <a:extLst>
                    <a:ext uri="{9D8B030D-6E8A-4147-A177-3AD203B41FA5}">
                      <a16:colId xmlns:a16="http://schemas.microsoft.com/office/drawing/2014/main" val="158060011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98251155"/>
                    </a:ext>
                  </a:extLst>
                </a:gridCol>
                <a:gridCol w="6731486">
                  <a:extLst>
                    <a:ext uri="{9D8B030D-6E8A-4147-A177-3AD203B41FA5}">
                      <a16:colId xmlns:a16="http://schemas.microsoft.com/office/drawing/2014/main" val="3531180787"/>
                    </a:ext>
                  </a:extLst>
                </a:gridCol>
              </a:tblGrid>
              <a:tr h="4481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Client</a:t>
                      </a:r>
                      <a:endParaRPr lang="ko-KR" altLang="en-US" sz="5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김동석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프레임워크 개발 </a:t>
                      </a:r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애니메이션 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FBX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모델 로딩 </a:t>
                      </a:r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맵 </a:t>
                      </a: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Loader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구현 </a:t>
                      </a:r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맵 및 오브젝트 배치 </a:t>
                      </a:r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충돌체크 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(50%)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Bounding box </a:t>
                      </a:r>
                      <a:r>
                        <a:rPr lang="en-US" altLang="ko-KR" sz="2800" dirty="0">
                          <a:solidFill>
                            <a:schemeClr val="accent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(100%)</a:t>
                      </a: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2021993877"/>
                  </a:ext>
                </a:extLst>
              </a:tr>
              <a:tr h="4478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Server</a:t>
                      </a:r>
                      <a:endParaRPr lang="ko-KR" altLang="en-US" sz="5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김영준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Server: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iocp</a:t>
                      </a: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모델 소켓 입출력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(90%)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멀티 쓰레드</a:t>
                      </a: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(timer,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worker)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(90%)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Client:</a:t>
                      </a: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Nonblocking io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모델 소켓 입출력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(90%)</a:t>
                      </a:r>
                      <a:endParaRPr lang="en-US" altLang="ko-KR" sz="2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Singleton, OOP 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개념을 적용한</a:t>
                      </a:r>
                      <a:endParaRPr lang="en-US" altLang="ko-KR" sz="2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>
                        <a:lnSpc>
                          <a:spcPts val="4500"/>
                        </a:lnSpc>
                      </a:pP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클라이언트</a:t>
                      </a:r>
                      <a:r>
                        <a:rPr lang="en-US" altLang="ko-KR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~</a:t>
                      </a:r>
                      <a:r>
                        <a:rPr lang="ko-KR" altLang="en-US" sz="2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서버 연동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(90%)</a:t>
                      </a:r>
                      <a:endParaRPr lang="en-US" altLang="ko-KR" sz="2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149303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08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문제점 및 보완책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05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DA47DB4-C4B1-450A-916F-56DBD7AC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41260"/>
              </p:ext>
            </p:extLst>
          </p:nvPr>
        </p:nvGraphicFramePr>
        <p:xfrm>
          <a:off x="4841000" y="1104900"/>
          <a:ext cx="12761200" cy="364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00">
                  <a:extLst>
                    <a:ext uri="{9D8B030D-6E8A-4147-A177-3AD203B41FA5}">
                      <a16:colId xmlns:a16="http://schemas.microsoft.com/office/drawing/2014/main" val="3998251155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3531180787"/>
                    </a:ext>
                  </a:extLst>
                </a:gridCol>
              </a:tblGrid>
              <a:tr h="1140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문제점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무료로 구한 애니메이션이 부자연스럽다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많은 객체를 그리다 보니 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FPS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 떨어진다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20219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보완책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애니메이션을 툴을 통해 직접 편집한다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변하지 않는 값들은 미리 계산하여 불러오고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프레임워크 내에서는 계산하지 않는다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1493038730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2D2406F7-6B32-40EE-AE88-AF0ADAA50CC6}"/>
              </a:ext>
            </a:extLst>
          </p:cNvPr>
          <p:cNvSpPr txBox="1"/>
          <p:nvPr/>
        </p:nvSpPr>
        <p:spPr>
          <a:xfrm>
            <a:off x="3996845" y="125437"/>
            <a:ext cx="6400800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김동석 </a:t>
            </a:r>
            <a:r>
              <a:rPr lang="en-US" altLang="ko-KR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클라이언트</a:t>
            </a:r>
            <a:endParaRPr lang="en-US" sz="4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27B5C57E-52CC-4AAB-8A01-2D37621B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76612"/>
              </p:ext>
            </p:extLst>
          </p:nvPr>
        </p:nvGraphicFramePr>
        <p:xfrm>
          <a:off x="4855794" y="5517596"/>
          <a:ext cx="12746406" cy="465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406">
                  <a:extLst>
                    <a:ext uri="{9D8B030D-6E8A-4147-A177-3AD203B41FA5}">
                      <a16:colId xmlns:a16="http://schemas.microsoft.com/office/drawing/2014/main" val="3998251155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3531180787"/>
                    </a:ext>
                  </a:extLst>
                </a:gridCol>
              </a:tblGrid>
              <a:tr h="1938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문제점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매칭 시스템 구현을 위해 새로운 프로젝트를 만들지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기존 프로젝트에 새로운 쓰레드 추가로 해결할지 고민</a:t>
                      </a:r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DB, AWS, SQL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등 데이터에 대한 구현</a:t>
                      </a:r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2021993877"/>
                  </a:ext>
                </a:extLst>
              </a:tr>
              <a:tr h="215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보완책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매칭 시스템을 구현하기 위해 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Matching Server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프로젝트를 새로 만들어 기존 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Lobby -&gt; Battle Server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형태에서 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Lobby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의 매칭 시스템을 분리해</a:t>
                      </a:r>
                    </a:p>
                    <a:p>
                      <a:pPr latinLnBrk="1"/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Lobby -&gt; Matching -&gt; Battle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의 구조를 가지도록 구현</a:t>
                      </a:r>
                    </a:p>
                    <a:p>
                      <a:pPr latinLnBrk="1"/>
                      <a:endParaRPr lang="ko-KR" altLang="en-US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Amazon RDS(SQL)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튜토리얼을 통해 </a:t>
                      </a:r>
                      <a:r>
                        <a:rPr lang="en-US" altLang="ko-KR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DB </a:t>
                      </a:r>
                      <a:r>
                        <a:rPr lang="ko-KR" altLang="en-US" sz="2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구축하여 데이터 관리 구현</a:t>
                      </a:r>
                      <a:endParaRPr lang="en-US" altLang="ko-KR" sz="2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1493038730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06BB1373-004C-4180-9137-7920024B10DA}"/>
              </a:ext>
            </a:extLst>
          </p:cNvPr>
          <p:cNvSpPr txBox="1"/>
          <p:nvPr/>
        </p:nvSpPr>
        <p:spPr>
          <a:xfrm>
            <a:off x="3996845" y="4767584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김영준</a:t>
            </a:r>
            <a:r>
              <a:rPr lang="en-US" altLang="ko-KR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48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서버</a:t>
            </a:r>
            <a:endParaRPr lang="en-US" sz="4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7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향후 </a:t>
            </a:r>
            <a:endParaRPr lang="en-US" altLang="ko-KR" sz="5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일정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06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27B5C57E-52CC-4AAB-8A01-2D37621B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62888"/>
              </p:ext>
            </p:extLst>
          </p:nvPr>
        </p:nvGraphicFramePr>
        <p:xfrm>
          <a:off x="4524754" y="1562100"/>
          <a:ext cx="13534646" cy="777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261">
                  <a:extLst>
                    <a:ext uri="{9D8B030D-6E8A-4147-A177-3AD203B41FA5}">
                      <a16:colId xmlns:a16="http://schemas.microsoft.com/office/drawing/2014/main" val="1580600119"/>
                    </a:ext>
                  </a:extLst>
                </a:gridCol>
                <a:gridCol w="2621715">
                  <a:extLst>
                    <a:ext uri="{9D8B030D-6E8A-4147-A177-3AD203B41FA5}">
                      <a16:colId xmlns:a16="http://schemas.microsoft.com/office/drawing/2014/main" val="3998251155"/>
                    </a:ext>
                  </a:extLst>
                </a:gridCol>
                <a:gridCol w="8220670">
                  <a:extLst>
                    <a:ext uri="{9D8B030D-6E8A-4147-A177-3AD203B41FA5}">
                      <a16:colId xmlns:a16="http://schemas.microsoft.com/office/drawing/2014/main" val="3531180787"/>
                    </a:ext>
                  </a:extLst>
                </a:gridCol>
              </a:tblGrid>
              <a:tr h="387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Client</a:t>
                      </a:r>
                      <a:endParaRPr lang="ko-KR" altLang="en-US" sz="5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김동석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게임 컨텐츠 추가</a:t>
                      </a:r>
                      <a:endParaRPr lang="en-US" altLang="ko-KR" sz="3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그림자 및 조명 배치</a:t>
                      </a:r>
                      <a:endParaRPr lang="en-US" altLang="ko-KR" sz="3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en-US" altLang="ko-KR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UI </a:t>
                      </a:r>
                      <a:r>
                        <a:rPr lang="ko-KR" altLang="en-US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 배치</a:t>
                      </a:r>
                      <a:endParaRPr lang="en-US" altLang="ko-KR" sz="3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32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쉐이더</a:t>
                      </a:r>
                      <a:r>
                        <a:rPr lang="ko-KR" altLang="en-US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이펙트 추가</a:t>
                      </a:r>
                      <a:endParaRPr lang="en-US" altLang="ko-KR" sz="3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3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애니메이션 수정</a:t>
                      </a:r>
                      <a:endParaRPr lang="en-US" altLang="ko-KR" sz="3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2021993877"/>
                  </a:ext>
                </a:extLst>
              </a:tr>
              <a:tr h="3896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Server</a:t>
                      </a:r>
                      <a:endParaRPr lang="ko-KR" altLang="en-US" sz="54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4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김영준</a:t>
                      </a:r>
                    </a:p>
                  </a:txBody>
                  <a:tcPr marT="409396" marB="4093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매칭 시스템 최적화 및 더미 클라이언트를 통한</a:t>
                      </a:r>
                      <a:endParaRPr lang="en-US" altLang="ko-KR" sz="3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3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최대 동시접속자 수 확인 및 트러블 슈팅</a:t>
                      </a:r>
                      <a:endParaRPr lang="en-US" altLang="ko-KR" sz="3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3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추가되는 컨텐츠에 대한 패킷 교환 시스템 추가</a:t>
                      </a:r>
                      <a:endParaRPr lang="en-US" altLang="ko-KR" sz="3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T="409396" marB="409396" anchor="ctr"/>
                </a:tc>
                <a:extLst>
                  <a:ext uri="{0D108BD9-81ED-4DB2-BD59-A6C34878D82A}">
                    <a16:rowId xmlns:a16="http://schemas.microsoft.com/office/drawing/2014/main" val="149303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9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A995BB65-0915-479F-9BCE-B7A0EEABD653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90E95-9E66-43CC-BD54-952C1E11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0389"/>
              </p:ext>
            </p:extLst>
          </p:nvPr>
        </p:nvGraphicFramePr>
        <p:xfrm>
          <a:off x="4566718" y="1644644"/>
          <a:ext cx="13230498" cy="78832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0722">
                  <a:extLst>
                    <a:ext uri="{9D8B030D-6E8A-4147-A177-3AD203B41FA5}">
                      <a16:colId xmlns:a16="http://schemas.microsoft.com/office/drawing/2014/main" val="2173899183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1602516901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1597331836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1354842361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498616523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492859601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1372985610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4238606612"/>
                    </a:ext>
                  </a:extLst>
                </a:gridCol>
                <a:gridCol w="1468722">
                  <a:extLst>
                    <a:ext uri="{9D8B030D-6E8A-4147-A177-3AD203B41FA5}">
                      <a16:colId xmlns:a16="http://schemas.microsoft.com/office/drawing/2014/main" val="780873143"/>
                    </a:ext>
                  </a:extLst>
                </a:gridCol>
              </a:tblGrid>
              <a:tr h="90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개발항목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1521378511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클라이언트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프레임워크제작</a:t>
                      </a:r>
                      <a:endParaRPr lang="ko-KR" altLang="en-US" sz="15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1823844852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캐릭터 로드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애니메이션</a:t>
                      </a:r>
                      <a:endParaRPr lang="ko-KR" altLang="en-US" sz="15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2919923741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오브젝트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배치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908646528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충돌검사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2711703114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그림자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조명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731265703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컨텐츠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1188505102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이펙트 </a:t>
                      </a:r>
                      <a:r>
                        <a:rPr lang="en-US" altLang="ko-KR" sz="1600" dirty="0"/>
                        <a:t>&amp; UI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2493615679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매칭 시스템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3574362446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서버 프레임워크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3328746757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동기화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218571425"/>
                  </a:ext>
                </a:extLst>
              </a:tr>
              <a:tr h="634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보완</a:t>
                      </a:r>
                      <a:endParaRPr lang="ko-KR" altLang="en-US" sz="1600" b="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L="73007" marR="73007" marT="36503" marB="36503" anchor="ctr"/>
                </a:tc>
                <a:extLst>
                  <a:ext uri="{0D108BD9-81ED-4DB2-BD59-A6C34878D82A}">
                    <a16:rowId xmlns:a16="http://schemas.microsoft.com/office/drawing/2014/main" val="190861019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59A042-F967-4F11-9689-4122B8DD656C}"/>
              </a:ext>
            </a:extLst>
          </p:cNvPr>
          <p:cNvSpPr/>
          <p:nvPr/>
        </p:nvSpPr>
        <p:spPr>
          <a:xfrm>
            <a:off x="6065255" y="2707797"/>
            <a:ext cx="4216464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D50E-C937-4E22-BD9B-E32101D60C55}"/>
              </a:ext>
            </a:extLst>
          </p:cNvPr>
          <p:cNvSpPr/>
          <p:nvPr/>
        </p:nvSpPr>
        <p:spPr>
          <a:xfrm>
            <a:off x="6063559" y="2936397"/>
            <a:ext cx="2846560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7BDACC-865A-43BC-BD93-772F1BBA9DC1}"/>
              </a:ext>
            </a:extLst>
          </p:cNvPr>
          <p:cNvGrpSpPr/>
          <p:nvPr/>
        </p:nvGrpSpPr>
        <p:grpSpPr>
          <a:xfrm>
            <a:off x="4757572" y="599971"/>
            <a:ext cx="1423101" cy="698816"/>
            <a:chOff x="4757572" y="599971"/>
            <a:chExt cx="1423101" cy="6988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A26D77-2F41-42C6-81FA-27B7FC7B4B87}"/>
                </a:ext>
              </a:extLst>
            </p:cNvPr>
            <p:cNvSpPr txBox="1"/>
            <p:nvPr/>
          </p:nvSpPr>
          <p:spPr>
            <a:xfrm>
              <a:off x="4757572" y="599971"/>
              <a:ext cx="1423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김동석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75F440-4034-4379-A0F0-DAA7E569BE74}"/>
                </a:ext>
              </a:extLst>
            </p:cNvPr>
            <p:cNvSpPr/>
            <p:nvPr/>
          </p:nvSpPr>
          <p:spPr>
            <a:xfrm>
              <a:off x="4757572" y="1143258"/>
              <a:ext cx="1423101" cy="15552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92C81-1AD0-48E8-A52F-14366872E702}"/>
              </a:ext>
            </a:extLst>
          </p:cNvPr>
          <p:cNvGrpSpPr/>
          <p:nvPr/>
        </p:nvGrpSpPr>
        <p:grpSpPr>
          <a:xfrm>
            <a:off x="6630389" y="568122"/>
            <a:ext cx="1423101" cy="725825"/>
            <a:chOff x="6630389" y="568122"/>
            <a:chExt cx="1423101" cy="725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6E82DE-4583-497D-BAE6-EA1A3AC14BBE}"/>
                </a:ext>
              </a:extLst>
            </p:cNvPr>
            <p:cNvSpPr txBox="1"/>
            <p:nvPr/>
          </p:nvSpPr>
          <p:spPr>
            <a:xfrm>
              <a:off x="6630389" y="568122"/>
              <a:ext cx="1423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김영준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92CDEF-3708-424C-92DB-865D9C3AB01F}"/>
                </a:ext>
              </a:extLst>
            </p:cNvPr>
            <p:cNvSpPr/>
            <p:nvPr/>
          </p:nvSpPr>
          <p:spPr>
            <a:xfrm>
              <a:off x="6630389" y="1138418"/>
              <a:ext cx="1423101" cy="15552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15925F-082F-470B-8CAD-2E8FF4931A84}"/>
              </a:ext>
            </a:extLst>
          </p:cNvPr>
          <p:cNvSpPr/>
          <p:nvPr/>
        </p:nvSpPr>
        <p:spPr>
          <a:xfrm>
            <a:off x="6065255" y="3321044"/>
            <a:ext cx="4216464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B43447-5DA4-41D8-8887-43F9A95115E9}"/>
              </a:ext>
            </a:extLst>
          </p:cNvPr>
          <p:cNvSpPr/>
          <p:nvPr/>
        </p:nvSpPr>
        <p:spPr>
          <a:xfrm>
            <a:off x="6063559" y="3549644"/>
            <a:ext cx="4218160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DFECD4-5E68-4ACE-8314-E273B293D8DE}"/>
              </a:ext>
            </a:extLst>
          </p:cNvPr>
          <p:cNvSpPr/>
          <p:nvPr/>
        </p:nvSpPr>
        <p:spPr>
          <a:xfrm>
            <a:off x="13483814" y="3966489"/>
            <a:ext cx="1600201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26773-DA46-48E3-8DB0-BC2451487991}"/>
              </a:ext>
            </a:extLst>
          </p:cNvPr>
          <p:cNvSpPr/>
          <p:nvPr/>
        </p:nvSpPr>
        <p:spPr>
          <a:xfrm>
            <a:off x="13482118" y="4195089"/>
            <a:ext cx="1600201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AF4237-1702-4916-B37D-15878B8F8BC3}"/>
              </a:ext>
            </a:extLst>
          </p:cNvPr>
          <p:cNvSpPr/>
          <p:nvPr/>
        </p:nvSpPr>
        <p:spPr>
          <a:xfrm>
            <a:off x="10484855" y="4612797"/>
            <a:ext cx="1397063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9666A8-652D-4349-9070-E5EFEBBB8304}"/>
              </a:ext>
            </a:extLst>
          </p:cNvPr>
          <p:cNvSpPr/>
          <p:nvPr/>
        </p:nvSpPr>
        <p:spPr>
          <a:xfrm>
            <a:off x="10483159" y="4841397"/>
            <a:ext cx="4292663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F18811-0AC3-40DF-A019-DC61E0AD20EB}"/>
              </a:ext>
            </a:extLst>
          </p:cNvPr>
          <p:cNvSpPr/>
          <p:nvPr/>
        </p:nvSpPr>
        <p:spPr>
          <a:xfrm>
            <a:off x="12034318" y="5224220"/>
            <a:ext cx="4191000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F399BC-A990-46AF-B5A1-EE67DF65E78F}"/>
              </a:ext>
            </a:extLst>
          </p:cNvPr>
          <p:cNvSpPr/>
          <p:nvPr/>
        </p:nvSpPr>
        <p:spPr>
          <a:xfrm>
            <a:off x="9086467" y="5870528"/>
            <a:ext cx="4191000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515F85-1D10-4731-AE3D-FA346E567DD4}"/>
              </a:ext>
            </a:extLst>
          </p:cNvPr>
          <p:cNvSpPr/>
          <p:nvPr/>
        </p:nvSpPr>
        <p:spPr>
          <a:xfrm>
            <a:off x="9086468" y="6099737"/>
            <a:ext cx="4191000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D16368-D59A-4477-9D88-5F7F540E8FAF}"/>
              </a:ext>
            </a:extLst>
          </p:cNvPr>
          <p:cNvSpPr/>
          <p:nvPr/>
        </p:nvSpPr>
        <p:spPr>
          <a:xfrm>
            <a:off x="13482118" y="6516934"/>
            <a:ext cx="1295400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06AF6C-0EE3-4CE3-96DD-6FE0EFE8CF25}"/>
              </a:ext>
            </a:extLst>
          </p:cNvPr>
          <p:cNvSpPr/>
          <p:nvPr/>
        </p:nvSpPr>
        <p:spPr>
          <a:xfrm>
            <a:off x="9068705" y="7965597"/>
            <a:ext cx="7156613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39F53-A2E0-408C-9FAB-D9700208A926}"/>
              </a:ext>
            </a:extLst>
          </p:cNvPr>
          <p:cNvSpPr/>
          <p:nvPr/>
        </p:nvSpPr>
        <p:spPr>
          <a:xfrm>
            <a:off x="10437212" y="8665911"/>
            <a:ext cx="7083506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D55E6-CCC1-44ED-8E18-C2D6C9F78403}"/>
              </a:ext>
            </a:extLst>
          </p:cNvPr>
          <p:cNvSpPr/>
          <p:nvPr/>
        </p:nvSpPr>
        <p:spPr>
          <a:xfrm>
            <a:off x="9088163" y="3966175"/>
            <a:ext cx="1600201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076CB2-C3B1-43A5-8101-C1E045286E51}"/>
              </a:ext>
            </a:extLst>
          </p:cNvPr>
          <p:cNvSpPr/>
          <p:nvPr/>
        </p:nvSpPr>
        <p:spPr>
          <a:xfrm>
            <a:off x="9086467" y="4194775"/>
            <a:ext cx="1600201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29EC66-50B2-49F3-82CF-66CD032DB959}"/>
              </a:ext>
            </a:extLst>
          </p:cNvPr>
          <p:cNvSpPr/>
          <p:nvPr/>
        </p:nvSpPr>
        <p:spPr>
          <a:xfrm>
            <a:off x="10437211" y="9281330"/>
            <a:ext cx="1600201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49CB2F-85FB-4984-A452-67D39E05889F}"/>
              </a:ext>
            </a:extLst>
          </p:cNvPr>
          <p:cNvSpPr/>
          <p:nvPr/>
        </p:nvSpPr>
        <p:spPr>
          <a:xfrm>
            <a:off x="15993624" y="9015929"/>
            <a:ext cx="1527094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D1D0F9-98D8-4D11-A60A-8C27ECBEFD6A}"/>
              </a:ext>
            </a:extLst>
          </p:cNvPr>
          <p:cNvSpPr/>
          <p:nvPr/>
        </p:nvSpPr>
        <p:spPr>
          <a:xfrm>
            <a:off x="15993624" y="9281330"/>
            <a:ext cx="1527094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6B077C-BBA2-451F-B9B6-1896AF282828}"/>
              </a:ext>
            </a:extLst>
          </p:cNvPr>
          <p:cNvCxnSpPr>
            <a:cxnSpLocks/>
          </p:cNvCxnSpPr>
          <p:nvPr/>
        </p:nvCxnSpPr>
        <p:spPr>
          <a:xfrm>
            <a:off x="12496800" y="1562056"/>
            <a:ext cx="0" cy="86169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0F03D-594C-46F4-B116-AAD62CFBFB46}"/>
              </a:ext>
            </a:extLst>
          </p:cNvPr>
          <p:cNvSpPr txBox="1"/>
          <p:nvPr/>
        </p:nvSpPr>
        <p:spPr>
          <a:xfrm>
            <a:off x="12332344" y="95884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E008E26-35DD-452E-80AF-D6FA26F2D9EE}"/>
              </a:ext>
            </a:extLst>
          </p:cNvPr>
          <p:cNvCxnSpPr>
            <a:cxnSpLocks/>
          </p:cNvCxnSpPr>
          <p:nvPr/>
        </p:nvCxnSpPr>
        <p:spPr>
          <a:xfrm>
            <a:off x="15139059" y="1403356"/>
            <a:ext cx="0" cy="86169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9C40BD-0267-46A3-B39B-9B0E677818FB}"/>
              </a:ext>
            </a:extLst>
          </p:cNvPr>
          <p:cNvSpPr txBox="1"/>
          <p:nvPr/>
        </p:nvSpPr>
        <p:spPr>
          <a:xfrm>
            <a:off x="14978776" y="95884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3BE3595-949C-453C-8A47-B99B8002F2EA}"/>
              </a:ext>
            </a:extLst>
          </p:cNvPr>
          <p:cNvCxnSpPr>
            <a:cxnSpLocks/>
          </p:cNvCxnSpPr>
          <p:nvPr/>
        </p:nvCxnSpPr>
        <p:spPr>
          <a:xfrm>
            <a:off x="17596919" y="1403356"/>
            <a:ext cx="0" cy="86169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374DB65-0FA4-4285-9481-911D2B532712}"/>
              </a:ext>
            </a:extLst>
          </p:cNvPr>
          <p:cNvSpPr txBox="1"/>
          <p:nvPr/>
        </p:nvSpPr>
        <p:spPr>
          <a:xfrm>
            <a:off x="17393718" y="958844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A044F6-C021-4D1B-856C-6995BC9B40F1}"/>
              </a:ext>
            </a:extLst>
          </p:cNvPr>
          <p:cNvSpPr/>
          <p:nvPr/>
        </p:nvSpPr>
        <p:spPr>
          <a:xfrm>
            <a:off x="10434124" y="7330477"/>
            <a:ext cx="2843340" cy="1560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B00F3-EEB2-4310-90A1-F9B9B9C7BE67}"/>
              </a:ext>
            </a:extLst>
          </p:cNvPr>
          <p:cNvSpPr/>
          <p:nvPr/>
        </p:nvSpPr>
        <p:spPr>
          <a:xfrm>
            <a:off x="10436666" y="9015930"/>
            <a:ext cx="1600201" cy="15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D1CC33-E92E-4567-BEF2-7A0894958068}"/>
              </a:ext>
            </a:extLst>
          </p:cNvPr>
          <p:cNvSpPr txBox="1"/>
          <p:nvPr/>
        </p:nvSpPr>
        <p:spPr>
          <a:xfrm>
            <a:off x="8470772" y="547482"/>
            <a:ext cx="142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변동사항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C893B2-7258-4621-9EA3-E488E92D34B4}"/>
              </a:ext>
            </a:extLst>
          </p:cNvPr>
          <p:cNvCxnSpPr/>
          <p:nvPr/>
        </p:nvCxnSpPr>
        <p:spPr>
          <a:xfrm>
            <a:off x="8470771" y="1184746"/>
            <a:ext cx="140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DC0F1A3-F8CD-4A08-8159-2990DD22C90E}"/>
              </a:ext>
            </a:extLst>
          </p:cNvPr>
          <p:cNvCxnSpPr>
            <a:cxnSpLocks/>
          </p:cNvCxnSpPr>
          <p:nvPr/>
        </p:nvCxnSpPr>
        <p:spPr>
          <a:xfrm>
            <a:off x="10287258" y="3390900"/>
            <a:ext cx="2209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EF921BB-F9EB-4D7F-B32B-89837C9162A9}"/>
              </a:ext>
            </a:extLst>
          </p:cNvPr>
          <p:cNvCxnSpPr>
            <a:cxnSpLocks/>
          </p:cNvCxnSpPr>
          <p:nvPr/>
        </p:nvCxnSpPr>
        <p:spPr>
          <a:xfrm flipH="1">
            <a:off x="12725400" y="8021875"/>
            <a:ext cx="34770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8529C8-A4D6-40C5-A364-6BB02BAE371A}"/>
              </a:ext>
            </a:extLst>
          </p:cNvPr>
          <p:cNvCxnSpPr>
            <a:cxnSpLocks/>
          </p:cNvCxnSpPr>
          <p:nvPr/>
        </p:nvCxnSpPr>
        <p:spPr>
          <a:xfrm flipH="1">
            <a:off x="14173200" y="8725818"/>
            <a:ext cx="3328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E2B0F2-6715-4957-BB3D-A631823B96C5}"/>
              </a:ext>
            </a:extLst>
          </p:cNvPr>
          <p:cNvCxnSpPr>
            <a:cxnSpLocks/>
          </p:cNvCxnSpPr>
          <p:nvPr/>
        </p:nvCxnSpPr>
        <p:spPr>
          <a:xfrm>
            <a:off x="13273572" y="6155871"/>
            <a:ext cx="1505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5E52C4-A27C-4CCB-90EC-AF5BFED8B00C}"/>
              </a:ext>
            </a:extLst>
          </p:cNvPr>
          <p:cNvCxnSpPr>
            <a:cxnSpLocks/>
          </p:cNvCxnSpPr>
          <p:nvPr/>
        </p:nvCxnSpPr>
        <p:spPr>
          <a:xfrm>
            <a:off x="13273572" y="5930899"/>
            <a:ext cx="1505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FA8B84-375B-435A-8ABB-8437DBB9530E}"/>
              </a:ext>
            </a:extLst>
          </p:cNvPr>
          <p:cNvCxnSpPr>
            <a:cxnSpLocks/>
          </p:cNvCxnSpPr>
          <p:nvPr/>
        </p:nvCxnSpPr>
        <p:spPr>
          <a:xfrm>
            <a:off x="8901144" y="3006272"/>
            <a:ext cx="3133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bject 6">
            <a:extLst>
              <a:ext uri="{FF2B5EF4-FFF2-40B4-BE49-F238E27FC236}">
                <a16:creationId xmlns:a16="http://schemas.microsoft.com/office/drawing/2014/main" id="{0B4A6C33-B92E-4A72-A7D0-65AA3526D056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향후 </a:t>
            </a:r>
            <a:endParaRPr lang="en-US" altLang="ko-KR" sz="5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일정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5D217E69-D8DA-449D-9A3D-9CCB1A359173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06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54" name="그룹 1001">
            <a:extLst>
              <a:ext uri="{FF2B5EF4-FFF2-40B4-BE49-F238E27FC236}">
                <a16:creationId xmlns:a16="http://schemas.microsoft.com/office/drawing/2014/main" id="{F43112FE-4474-4368-BEF0-84BD2590E730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55" name="Object 22">
              <a:extLst>
                <a:ext uri="{FF2B5EF4-FFF2-40B4-BE49-F238E27FC236}">
                  <a16:creationId xmlns:a16="http://schemas.microsoft.com/office/drawing/2014/main" id="{8F76D9B2-67C1-4873-B426-AF630D791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0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A995BB65-0915-479F-9BCE-B7A0EEABD653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0B4A6C33-B92E-4A72-A7D0-65AA3526D056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데모 시연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5D217E69-D8DA-449D-9A3D-9CCB1A359173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06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54" name="그룹 1001">
            <a:extLst>
              <a:ext uri="{FF2B5EF4-FFF2-40B4-BE49-F238E27FC236}">
                <a16:creationId xmlns:a16="http://schemas.microsoft.com/office/drawing/2014/main" id="{F43112FE-4474-4368-BEF0-84BD2590E730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55" name="Object 22">
              <a:extLst>
                <a:ext uri="{FF2B5EF4-FFF2-40B4-BE49-F238E27FC236}">
                  <a16:creationId xmlns:a16="http://schemas.microsoft.com/office/drawing/2014/main" id="{8F76D9B2-67C1-4873-B426-AF630D791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593F1EF-FF4B-4AAF-BEFF-DE5AC4A6FFCB}"/>
              </a:ext>
            </a:extLst>
          </p:cNvPr>
          <p:cNvSpPr txBox="1"/>
          <p:nvPr/>
        </p:nvSpPr>
        <p:spPr>
          <a:xfrm>
            <a:off x="4216886" y="3258368"/>
            <a:ext cx="1287403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데모 시연</a:t>
            </a:r>
            <a:endParaRPr lang="en-US" altLang="ko-KR" sz="239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0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0000" y="9558192"/>
            <a:ext cx="16130952" cy="321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800" kern="0" spc="1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Futura Bk BT" pitchFamily="34" charset="0"/>
              </a:rPr>
              <a:t>2016180006 </a:t>
            </a:r>
            <a:r>
              <a:rPr lang="ko-KR" altLang="en-US" sz="1800" kern="0" spc="1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Futura Bk BT" pitchFamily="34" charset="0"/>
              </a:rPr>
              <a:t>김동석 </a:t>
            </a:r>
            <a:r>
              <a:rPr lang="en-US" sz="1800" kern="0" spc="1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Futura Bk BT" pitchFamily="34" charset="0"/>
              </a:rPr>
              <a:t>2016180012 </a:t>
            </a:r>
            <a:r>
              <a:rPr lang="ko-KR" altLang="en-US" sz="1800" kern="0" spc="1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Futura Bk BT" pitchFamily="34" charset="0"/>
              </a:rPr>
              <a:t>김영준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D342E-41F8-4C27-8120-3F09F357C5AD}"/>
              </a:ext>
            </a:extLst>
          </p:cNvPr>
          <p:cNvSpPr txBox="1"/>
          <p:nvPr/>
        </p:nvSpPr>
        <p:spPr>
          <a:xfrm>
            <a:off x="5236520" y="2889036"/>
            <a:ext cx="797365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QnA</a:t>
            </a:r>
            <a:endParaRPr lang="en-US" altLang="ko-KR" sz="287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17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886324" y="1136233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01</a:t>
            </a:r>
            <a:endParaRPr lang="en-US" altLang="ko-KR" sz="9600" dirty="0">
              <a:latin typeface="Rockwell" panose="02060603020205020403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324" y="3790688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02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975" y="4230939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기술요소</a:t>
            </a:r>
            <a:endParaRPr lang="en-US" altLang="ko-KR" sz="28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중점 연구 분야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6324" y="6445142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03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9818" y="6885394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역할분담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9818" y="1576485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개요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조작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4876800" y="6216226"/>
            <a:ext cx="4548925" cy="67640"/>
            <a:chOff x="6994512" y="6534103"/>
            <a:chExt cx="4266667" cy="634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21B6DA98-8774-400B-A898-6B5F88594E33}"/>
              </a:ext>
            </a:extLst>
          </p:cNvPr>
          <p:cNvGrpSpPr/>
          <p:nvPr/>
        </p:nvGrpSpPr>
        <p:grpSpPr>
          <a:xfrm>
            <a:off x="4886324" y="3478064"/>
            <a:ext cx="4548925" cy="67640"/>
            <a:chOff x="6994512" y="6534103"/>
            <a:chExt cx="4266667" cy="63443"/>
          </a:xfrm>
        </p:grpSpPr>
        <p:pic>
          <p:nvPicPr>
            <p:cNvPr id="25" name="Object 37">
              <a:extLst>
                <a:ext uri="{FF2B5EF4-FFF2-40B4-BE49-F238E27FC236}">
                  <a16:creationId xmlns:a16="http://schemas.microsoft.com/office/drawing/2014/main" id="{8ED2479A-D5DC-4468-A69B-12E21E55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22" name="Object 14">
            <a:extLst>
              <a:ext uri="{FF2B5EF4-FFF2-40B4-BE49-F238E27FC236}">
                <a16:creationId xmlns:a16="http://schemas.microsoft.com/office/drawing/2014/main" id="{08495F95-DF44-4B4E-A839-560C9CCA02C1}"/>
              </a:ext>
            </a:extLst>
          </p:cNvPr>
          <p:cNvSpPr txBox="1"/>
          <p:nvPr/>
        </p:nvSpPr>
        <p:spPr>
          <a:xfrm>
            <a:off x="10115429" y="110399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04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7BB1DFBC-DA8A-4E44-99AD-D2C203B5CCCF}"/>
              </a:ext>
            </a:extLst>
          </p:cNvPr>
          <p:cNvSpPr txBox="1"/>
          <p:nvPr/>
        </p:nvSpPr>
        <p:spPr>
          <a:xfrm>
            <a:off x="11718923" y="1544247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altLang="ko-KR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8" name="그룹 1006">
            <a:extLst>
              <a:ext uri="{FF2B5EF4-FFF2-40B4-BE49-F238E27FC236}">
                <a16:creationId xmlns:a16="http://schemas.microsoft.com/office/drawing/2014/main" id="{C6CE99F4-AA00-4D64-9151-60187882E9D1}"/>
              </a:ext>
            </a:extLst>
          </p:cNvPr>
          <p:cNvGrpSpPr/>
          <p:nvPr/>
        </p:nvGrpSpPr>
        <p:grpSpPr>
          <a:xfrm>
            <a:off x="10181599" y="3477115"/>
            <a:ext cx="4548925" cy="67640"/>
            <a:chOff x="6994512" y="6534103"/>
            <a:chExt cx="4266667" cy="63443"/>
          </a:xfrm>
        </p:grpSpPr>
        <p:pic>
          <p:nvPicPr>
            <p:cNvPr id="29" name="Object 37">
              <a:extLst>
                <a:ext uri="{FF2B5EF4-FFF2-40B4-BE49-F238E27FC236}">
                  <a16:creationId xmlns:a16="http://schemas.microsoft.com/office/drawing/2014/main" id="{B1D71F40-228D-45CA-AAA7-43935A6B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F34FFA2E-29BE-458A-B1F9-2775F3162022}"/>
              </a:ext>
            </a:extLst>
          </p:cNvPr>
          <p:cNvSpPr txBox="1"/>
          <p:nvPr/>
        </p:nvSpPr>
        <p:spPr>
          <a:xfrm>
            <a:off x="11653794" y="4303765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문제점 및</a:t>
            </a:r>
            <a:endParaRPr lang="en-US" altLang="ko-KR" sz="28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8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보완책</a:t>
            </a:r>
            <a:endParaRPr lang="en-US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E99A67D-BF6C-44F9-8B1D-6311866EE48F}"/>
              </a:ext>
            </a:extLst>
          </p:cNvPr>
          <p:cNvSpPr txBox="1"/>
          <p:nvPr/>
        </p:nvSpPr>
        <p:spPr>
          <a:xfrm>
            <a:off x="10115429" y="3862754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8E303470-E102-4269-B1CE-BA7327956F53}"/>
              </a:ext>
            </a:extLst>
          </p:cNvPr>
          <p:cNvSpPr txBox="1"/>
          <p:nvPr/>
        </p:nvSpPr>
        <p:spPr>
          <a:xfrm>
            <a:off x="14973995" y="508687"/>
            <a:ext cx="2793647" cy="1456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목</a:t>
            </a:r>
            <a:r>
              <a:rPr lang="ko-KR" altLang="en-US" sz="8800" b="1" kern="0" spc="500" dirty="0">
                <a:solidFill>
                  <a:srgbClr val="000000"/>
                </a:solidFill>
                <a:latin typeface="Rockwell" panose="02060603020205020403" pitchFamily="18" charset="0"/>
              </a:rPr>
              <a:t>차</a:t>
            </a:r>
            <a:endParaRPr lang="en-US" sz="1200" dirty="0">
              <a:latin typeface="Rockwell" panose="02060603020205020403" pitchFamily="18" charset="0"/>
            </a:endParaRP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0AB5C73A-7DA5-497B-AD4F-D839B0D863F2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4F3EEC44-9C33-4726-8635-5DE3250B35A2}"/>
              </a:ext>
            </a:extLst>
          </p:cNvPr>
          <p:cNvGrpSpPr/>
          <p:nvPr/>
        </p:nvGrpSpPr>
        <p:grpSpPr>
          <a:xfrm>
            <a:off x="10115429" y="6216226"/>
            <a:ext cx="4548925" cy="67640"/>
            <a:chOff x="6994512" y="6534103"/>
            <a:chExt cx="4266667" cy="63443"/>
          </a:xfrm>
        </p:grpSpPr>
        <p:pic>
          <p:nvPicPr>
            <p:cNvPr id="26" name="Object 37">
              <a:extLst>
                <a:ext uri="{FF2B5EF4-FFF2-40B4-BE49-F238E27FC236}">
                  <a16:creationId xmlns:a16="http://schemas.microsoft.com/office/drawing/2014/main" id="{454C4FC8-1C58-4023-A2E9-316848606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  <p:sp>
        <p:nvSpPr>
          <p:cNvPr id="31" name="Object 6">
            <a:extLst>
              <a:ext uri="{FF2B5EF4-FFF2-40B4-BE49-F238E27FC236}">
                <a16:creationId xmlns:a16="http://schemas.microsoft.com/office/drawing/2014/main" id="{C4303F5F-15C9-4F4D-927C-EFCF05664A26}"/>
              </a:ext>
            </a:extLst>
          </p:cNvPr>
          <p:cNvSpPr txBox="1"/>
          <p:nvPr/>
        </p:nvSpPr>
        <p:spPr>
          <a:xfrm>
            <a:off x="11653794" y="7062524"/>
            <a:ext cx="3012107" cy="38856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일정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데모시연</a:t>
            </a:r>
            <a:endParaRPr 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6DB35728-BD9D-453A-9C2B-F4CD6A7C9D1C}"/>
              </a:ext>
            </a:extLst>
          </p:cNvPr>
          <p:cNvSpPr txBox="1"/>
          <p:nvPr/>
        </p:nvSpPr>
        <p:spPr>
          <a:xfrm>
            <a:off x="10115429" y="6621513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06</a:t>
            </a:r>
            <a:endParaRPr 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개요 및</a:t>
            </a:r>
            <a:r>
              <a:rPr lang="en-US" altLang="ko-KR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조작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01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FE94CA0-7DE8-43C8-8CD2-BFBA82FA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7" y="4856617"/>
            <a:ext cx="7338946" cy="4782683"/>
          </a:xfrm>
          <a:prstGeom prst="rect">
            <a:avLst/>
          </a:prstGeom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B3CB166A-B363-4C32-BD79-76F6A33F8CF1}"/>
              </a:ext>
            </a:extLst>
          </p:cNvPr>
          <p:cNvSpPr txBox="1"/>
          <p:nvPr/>
        </p:nvSpPr>
        <p:spPr>
          <a:xfrm>
            <a:off x="4572000" y="647700"/>
            <a:ext cx="12954000" cy="396240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ts val="6100"/>
              </a:lnSpc>
              <a:spcBef>
                <a:spcPts val="1800"/>
              </a:spcBef>
            </a:pP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장르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: 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대전 액션 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TPS 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게임</a:t>
            </a:r>
            <a:endParaRPr lang="en-US" altLang="ko-KR" sz="4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  <a:p>
            <a:pPr>
              <a:lnSpc>
                <a:spcPts val="6100"/>
              </a:lnSpc>
              <a:spcBef>
                <a:spcPts val="1800"/>
              </a:spcBef>
            </a:pP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게임 목적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: 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상대를 견제하며 보석을 획득하는 것</a:t>
            </a:r>
            <a:endParaRPr lang="en-US" altLang="ko-KR" sz="4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  <a:p>
            <a:pPr>
              <a:lnSpc>
                <a:spcPts val="6100"/>
              </a:lnSpc>
              <a:spcBef>
                <a:spcPts val="1800"/>
              </a:spcBef>
            </a:pP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최종 승리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: 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보석을 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10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개 이상 먹고 살아남기</a:t>
            </a:r>
            <a:endParaRPr lang="en-US" altLang="ko-KR" sz="4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  <a:p>
            <a:pPr>
              <a:lnSpc>
                <a:spcPts val="6100"/>
              </a:lnSpc>
              <a:spcBef>
                <a:spcPts val="1800"/>
              </a:spcBef>
            </a:pP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플레이 방식</a:t>
            </a:r>
            <a:r>
              <a:rPr lang="en-US" altLang="ko-KR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: 1 vs 1,  2</a:t>
            </a:r>
            <a:r>
              <a:rPr lang="ko-KR" altLang="en-US" sz="4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인 대전 게임</a:t>
            </a:r>
            <a:endParaRPr lang="en-US" altLang="ko-KR" sz="4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7EA6AE49-709E-4EBB-ADA7-72E7771E49AE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CC8C2C-EC0E-44B6-BA0B-A95C036E7ED3}"/>
              </a:ext>
            </a:extLst>
          </p:cNvPr>
          <p:cNvGrpSpPr/>
          <p:nvPr/>
        </p:nvGrpSpPr>
        <p:grpSpPr>
          <a:xfrm>
            <a:off x="7641746" y="2705100"/>
            <a:ext cx="2475567" cy="1668750"/>
            <a:chOff x="4275461" y="1663225"/>
            <a:chExt cx="1894014" cy="12767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D67CB86-F17F-4A5F-9D54-E130CEBDBB6F}"/>
                </a:ext>
              </a:extLst>
            </p:cNvPr>
            <p:cNvSpPr/>
            <p:nvPr/>
          </p:nvSpPr>
          <p:spPr>
            <a:xfrm>
              <a:off x="4906799" y="1663225"/>
              <a:ext cx="631338" cy="631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8876C44-FA0B-49DF-A531-E37949DBD220}"/>
                </a:ext>
              </a:extLst>
            </p:cNvPr>
            <p:cNvSpPr/>
            <p:nvPr/>
          </p:nvSpPr>
          <p:spPr>
            <a:xfrm>
              <a:off x="4906799" y="2296377"/>
              <a:ext cx="631338" cy="631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98836-6BC1-46F9-857A-5D21B816A3CB}"/>
                </a:ext>
              </a:extLst>
            </p:cNvPr>
            <p:cNvSpPr/>
            <p:nvPr/>
          </p:nvSpPr>
          <p:spPr>
            <a:xfrm>
              <a:off x="4275461" y="2294038"/>
              <a:ext cx="631338" cy="631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EAA285-412E-48BC-9899-ED5A394D290C}"/>
                </a:ext>
              </a:extLst>
            </p:cNvPr>
            <p:cNvSpPr/>
            <p:nvPr/>
          </p:nvSpPr>
          <p:spPr>
            <a:xfrm>
              <a:off x="5538137" y="2308619"/>
              <a:ext cx="631338" cy="631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bject 6">
            <a:extLst>
              <a:ext uri="{FF2B5EF4-FFF2-40B4-BE49-F238E27FC236}">
                <a16:creationId xmlns:a16="http://schemas.microsoft.com/office/drawing/2014/main" id="{3A4A8DE0-858B-46BF-9EFF-ED4F5905D376}"/>
              </a:ext>
            </a:extLst>
          </p:cNvPr>
          <p:cNvSpPr txBox="1"/>
          <p:nvPr/>
        </p:nvSpPr>
        <p:spPr>
          <a:xfrm>
            <a:off x="5065460" y="3094731"/>
            <a:ext cx="138287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이동</a:t>
            </a:r>
            <a:endParaRPr lang="en-US" altLang="ko-KR" sz="4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D3F1A17-148B-4A1B-8337-F00E2AF402B8}"/>
              </a:ext>
            </a:extLst>
          </p:cNvPr>
          <p:cNvSpPr/>
          <p:nvPr/>
        </p:nvSpPr>
        <p:spPr>
          <a:xfrm>
            <a:off x="8479946" y="5676900"/>
            <a:ext cx="812504" cy="812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2F1F084C-EF1F-423D-9465-50778A3CB1F3}"/>
              </a:ext>
            </a:extLst>
          </p:cNvPr>
          <p:cNvSpPr txBox="1"/>
          <p:nvPr/>
        </p:nvSpPr>
        <p:spPr>
          <a:xfrm>
            <a:off x="5050946" y="5740731"/>
            <a:ext cx="2708754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스킬</a:t>
            </a:r>
            <a:r>
              <a:rPr lang="en-US" altLang="ko-KR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On/Off</a:t>
            </a: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9E080A56-D901-41D5-81E8-840149260F16}"/>
              </a:ext>
            </a:extLst>
          </p:cNvPr>
          <p:cNvSpPr txBox="1"/>
          <p:nvPr/>
        </p:nvSpPr>
        <p:spPr>
          <a:xfrm>
            <a:off x="5065460" y="8081931"/>
            <a:ext cx="2708754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점프</a:t>
            </a:r>
            <a:endParaRPr lang="en-US" altLang="ko-KR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FC7B1A36-A1F8-4DC1-A17B-82A7BC9AE3CF}"/>
              </a:ext>
            </a:extLst>
          </p:cNvPr>
          <p:cNvSpPr txBox="1"/>
          <p:nvPr/>
        </p:nvSpPr>
        <p:spPr>
          <a:xfrm>
            <a:off x="11552130" y="6884444"/>
            <a:ext cx="3306870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조준</a:t>
            </a:r>
            <a:r>
              <a:rPr lang="en-US" altLang="ko-KR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공격범위표시</a:t>
            </a:r>
            <a:r>
              <a:rPr lang="en-US" altLang="ko-KR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)</a:t>
            </a: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B770543B-1085-4667-9743-51ED2C380649}"/>
              </a:ext>
            </a:extLst>
          </p:cNvPr>
          <p:cNvSpPr txBox="1"/>
          <p:nvPr/>
        </p:nvSpPr>
        <p:spPr>
          <a:xfrm>
            <a:off x="4801494" y="1658927"/>
            <a:ext cx="306885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키보드</a:t>
            </a:r>
            <a:endParaRPr lang="en-US" altLang="ko-KR" sz="4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92BBB788-2351-498A-AAE5-C0B4C39E067F}"/>
              </a:ext>
            </a:extLst>
          </p:cNvPr>
          <p:cNvSpPr txBox="1"/>
          <p:nvPr/>
        </p:nvSpPr>
        <p:spPr>
          <a:xfrm>
            <a:off x="12247348" y="1714500"/>
            <a:ext cx="306885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000" dirty="0">
                <a:solidFill>
                  <a:srgbClr val="000000"/>
                </a:solidFill>
                <a:latin typeface="Bauhaus 93" panose="04030905020B02020C02" pitchFamily="82" charset="0"/>
                <a:ea typeface="에스코어 드림 4 Regular" panose="020B0503030302020204" pitchFamily="34" charset="-127"/>
                <a:cs typeface="에스코어 드림 5" pitchFamily="34" charset="0"/>
              </a:rPr>
              <a:t>마우스</a:t>
            </a:r>
            <a:endParaRPr lang="en-US" altLang="ko-KR" sz="4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F72EAB-D414-41CC-835B-66AE9860991F}"/>
              </a:ext>
            </a:extLst>
          </p:cNvPr>
          <p:cNvCxnSpPr/>
          <p:nvPr/>
        </p:nvCxnSpPr>
        <p:spPr>
          <a:xfrm>
            <a:off x="11130665" y="1333500"/>
            <a:ext cx="0" cy="815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D85CBCD-A3FF-430B-B43E-09454B62936E}"/>
              </a:ext>
            </a:extLst>
          </p:cNvPr>
          <p:cNvSpPr/>
          <p:nvPr/>
        </p:nvSpPr>
        <p:spPr>
          <a:xfrm>
            <a:off x="7565546" y="8039100"/>
            <a:ext cx="2493732" cy="812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B52ECF9C-B79F-45F2-87A0-3D3C999587F5}"/>
              </a:ext>
            </a:extLst>
          </p:cNvPr>
          <p:cNvSpPr txBox="1"/>
          <p:nvPr/>
        </p:nvSpPr>
        <p:spPr>
          <a:xfrm>
            <a:off x="8569781" y="2809679"/>
            <a:ext cx="74261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W</a:t>
            </a: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8310048D-9E74-4276-BCFC-6C57A846843F}"/>
              </a:ext>
            </a:extLst>
          </p:cNvPr>
          <p:cNvSpPr txBox="1"/>
          <p:nvPr/>
        </p:nvSpPr>
        <p:spPr>
          <a:xfrm>
            <a:off x="7798581" y="3613983"/>
            <a:ext cx="74261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A</a:t>
            </a: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762C12E7-5C64-4513-AF7A-B8C71B135F6D}"/>
              </a:ext>
            </a:extLst>
          </p:cNvPr>
          <p:cNvSpPr txBox="1"/>
          <p:nvPr/>
        </p:nvSpPr>
        <p:spPr>
          <a:xfrm>
            <a:off x="8650983" y="3625931"/>
            <a:ext cx="74261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S</a:t>
            </a: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1C0CA829-80D4-48E6-9E5F-B5FC4221710E}"/>
              </a:ext>
            </a:extLst>
          </p:cNvPr>
          <p:cNvSpPr txBox="1"/>
          <p:nvPr/>
        </p:nvSpPr>
        <p:spPr>
          <a:xfrm>
            <a:off x="9451886" y="3625931"/>
            <a:ext cx="74261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D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A90012FC-E233-4BF5-9C3C-2D9461C063FF}"/>
              </a:ext>
            </a:extLst>
          </p:cNvPr>
          <p:cNvSpPr txBox="1"/>
          <p:nvPr/>
        </p:nvSpPr>
        <p:spPr>
          <a:xfrm>
            <a:off x="8618768" y="5737539"/>
            <a:ext cx="742612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Q</a:t>
            </a: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2F16B73-A78A-426F-B161-F8FF76CBC436}"/>
              </a:ext>
            </a:extLst>
          </p:cNvPr>
          <p:cNvSpPr txBox="1"/>
          <p:nvPr/>
        </p:nvSpPr>
        <p:spPr>
          <a:xfrm>
            <a:off x="8109859" y="8062335"/>
            <a:ext cx="2558141" cy="8175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Space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21D2ED1-3ED1-49CA-BEE0-AB1A37AF3886}"/>
              </a:ext>
            </a:extLst>
          </p:cNvPr>
          <p:cNvGrpSpPr/>
          <p:nvPr/>
        </p:nvGrpSpPr>
        <p:grpSpPr>
          <a:xfrm>
            <a:off x="15016865" y="6602372"/>
            <a:ext cx="1137533" cy="1581422"/>
            <a:chOff x="14743901" y="2619099"/>
            <a:chExt cx="1137533" cy="158142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36AF9C5-1664-48D3-99E4-ED7D64BEBBB6}"/>
                </a:ext>
              </a:extLst>
            </p:cNvPr>
            <p:cNvSpPr/>
            <p:nvPr/>
          </p:nvSpPr>
          <p:spPr>
            <a:xfrm>
              <a:off x="14743903" y="2619099"/>
              <a:ext cx="1137531" cy="1581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992DD88-EF71-4260-A0CF-D32BAFBA6F18}"/>
                </a:ext>
              </a:extLst>
            </p:cNvPr>
            <p:cNvCxnSpPr/>
            <p:nvPr/>
          </p:nvCxnSpPr>
          <p:spPr>
            <a:xfrm>
              <a:off x="14743901" y="3162300"/>
              <a:ext cx="1137531" cy="0"/>
            </a:xfrm>
            <a:prstGeom prst="line">
              <a:avLst/>
            </a:prstGeom>
            <a:ln w="254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EFE3FAF-EA60-46D9-B7D7-A15E5518B19F}"/>
                </a:ext>
              </a:extLst>
            </p:cNvPr>
            <p:cNvCxnSpPr>
              <a:stCxn id="51" idx="0"/>
              <a:endCxn id="54" idx="2"/>
            </p:cNvCxnSpPr>
            <p:nvPr/>
          </p:nvCxnSpPr>
          <p:spPr>
            <a:xfrm flipH="1">
              <a:off x="15312668" y="2619099"/>
              <a:ext cx="1" cy="543201"/>
            </a:xfrm>
            <a:prstGeom prst="line">
              <a:avLst/>
            </a:prstGeom>
            <a:ln w="254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D2B515D-0E07-4CA9-8B17-DC4C837978DB}"/>
                </a:ext>
              </a:extLst>
            </p:cNvPr>
            <p:cNvSpPr/>
            <p:nvPr/>
          </p:nvSpPr>
          <p:spPr>
            <a:xfrm>
              <a:off x="15231818" y="2780376"/>
              <a:ext cx="161699" cy="3819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EF02C3-C2FF-4883-B412-3223BC7680BE}"/>
              </a:ext>
            </a:extLst>
          </p:cNvPr>
          <p:cNvGrpSpPr/>
          <p:nvPr/>
        </p:nvGrpSpPr>
        <p:grpSpPr>
          <a:xfrm>
            <a:off x="11851188" y="2781300"/>
            <a:ext cx="4760412" cy="2429348"/>
            <a:chOff x="11851188" y="2781300"/>
            <a:chExt cx="4760412" cy="2429348"/>
          </a:xfrm>
        </p:grpSpPr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0BF643F0-7E0A-4485-948F-6EFC30863355}"/>
                </a:ext>
              </a:extLst>
            </p:cNvPr>
            <p:cNvSpPr txBox="1"/>
            <p:nvPr/>
          </p:nvSpPr>
          <p:spPr>
            <a:xfrm>
              <a:off x="11851188" y="3556277"/>
              <a:ext cx="2708754" cy="81757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40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에스코어 드림 5" pitchFamily="34" charset="0"/>
                </a:rPr>
                <a:t>공격</a:t>
              </a:r>
              <a:endParaRPr lang="en-US" altLang="ko-KR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8A5438-3B81-46F7-9CF8-8AC46BB0569D}"/>
                </a:ext>
              </a:extLst>
            </p:cNvPr>
            <p:cNvGrpSpPr/>
            <p:nvPr/>
          </p:nvGrpSpPr>
          <p:grpSpPr>
            <a:xfrm>
              <a:off x="15016867" y="3161375"/>
              <a:ext cx="1137533" cy="1581422"/>
              <a:chOff x="14743901" y="2619099"/>
              <a:chExt cx="1137533" cy="158142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5BD5F2D-AC00-450A-BBF2-CB328306D97B}"/>
                  </a:ext>
                </a:extLst>
              </p:cNvPr>
              <p:cNvSpPr/>
              <p:nvPr/>
            </p:nvSpPr>
            <p:spPr>
              <a:xfrm>
                <a:off x="14743903" y="2619099"/>
                <a:ext cx="1137531" cy="15814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C0635FD-6C38-4B8C-A5C0-A158FA28A272}"/>
                  </a:ext>
                </a:extLst>
              </p:cNvPr>
              <p:cNvCxnSpPr/>
              <p:nvPr/>
            </p:nvCxnSpPr>
            <p:spPr>
              <a:xfrm>
                <a:off x="14743901" y="3162300"/>
                <a:ext cx="1137531" cy="0"/>
              </a:xfrm>
              <a:prstGeom prst="line">
                <a:avLst/>
              </a:prstGeom>
              <a:ln w="25400"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0884607-BDB9-49C0-A554-DFDB4848B6AD}"/>
                  </a:ext>
                </a:extLst>
              </p:cNvPr>
              <p:cNvCxnSpPr>
                <a:stCxn id="18" idx="0"/>
                <a:endCxn id="45" idx="2"/>
              </p:cNvCxnSpPr>
              <p:nvPr/>
            </p:nvCxnSpPr>
            <p:spPr>
              <a:xfrm flipH="1">
                <a:off x="15312668" y="2619099"/>
                <a:ext cx="1" cy="543201"/>
              </a:xfrm>
              <a:prstGeom prst="line">
                <a:avLst/>
              </a:prstGeom>
              <a:ln w="25400"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6A2D743D-6487-41CB-97FB-698302E1A80D}"/>
                  </a:ext>
                </a:extLst>
              </p:cNvPr>
              <p:cNvSpPr/>
              <p:nvPr/>
            </p:nvSpPr>
            <p:spPr>
              <a:xfrm>
                <a:off x="15231818" y="2780376"/>
                <a:ext cx="161699" cy="38192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884FF6E-0255-49E5-B320-8B1A8664F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4802" y="2781300"/>
              <a:ext cx="1766798" cy="2429348"/>
            </a:xfrm>
            <a:prstGeom prst="rect">
              <a:avLst/>
            </a:prstGeom>
          </p:spPr>
        </p:pic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9D4DDEBF-4A25-4C02-8910-47F14100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9804" y="6210300"/>
            <a:ext cx="2049396" cy="2350122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23A74B7C-CC48-4A63-ADE9-3683FAA44508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개요 및</a:t>
            </a:r>
            <a:r>
              <a:rPr lang="en-US" altLang="ko-KR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조작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230BE53B-69D6-430B-9127-BC46A0E46A28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01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57" name="그룹 1001">
            <a:extLst>
              <a:ext uri="{FF2B5EF4-FFF2-40B4-BE49-F238E27FC236}">
                <a16:creationId xmlns:a16="http://schemas.microsoft.com/office/drawing/2014/main" id="{5094C7D1-2951-4CE5-9B5C-003CD326D0EC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58" name="Object 22">
              <a:extLst>
                <a:ext uri="{FF2B5EF4-FFF2-40B4-BE49-F238E27FC236}">
                  <a16:creationId xmlns:a16="http://schemas.microsoft.com/office/drawing/2014/main" id="{C2B16CC5-C051-4DE3-8995-86B1326BD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sp>
        <p:nvSpPr>
          <p:cNvPr id="59" name="Object 6">
            <a:extLst>
              <a:ext uri="{FF2B5EF4-FFF2-40B4-BE49-F238E27FC236}">
                <a16:creationId xmlns:a16="http://schemas.microsoft.com/office/drawing/2014/main" id="{8D5C58B1-97FA-4930-B99B-72FFFA265FBC}"/>
              </a:ext>
            </a:extLst>
          </p:cNvPr>
          <p:cNvSpPr txBox="1"/>
          <p:nvPr/>
        </p:nvSpPr>
        <p:spPr>
          <a:xfrm>
            <a:off x="2894624" y="362149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b="1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조작</a:t>
            </a:r>
            <a:endParaRPr lang="en-US" sz="5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1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A995BB65-0915-479F-9BCE-B7A0EEABD653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726107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기술요소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중점 연구 분야</a:t>
            </a:r>
            <a:endParaRPr lang="en-US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02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9E67F3-769D-462F-8FA3-6900C03484CC}"/>
              </a:ext>
            </a:extLst>
          </p:cNvPr>
          <p:cNvSpPr txBox="1"/>
          <p:nvPr/>
        </p:nvSpPr>
        <p:spPr>
          <a:xfrm>
            <a:off x="4876800" y="2581418"/>
            <a:ext cx="1409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패턴을 적용하여 프레임워크 제작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spcBef>
                <a:spcPts val="1800"/>
              </a:spcBef>
            </a:pPr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미리 제작되어 있는 모델의 구조를 파악 후 애니메이션 적용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36ECBD-1D29-4167-8B21-3F4F4199EBFB}"/>
              </a:ext>
            </a:extLst>
          </p:cNvPr>
          <p:cNvGrpSpPr/>
          <p:nvPr/>
        </p:nvGrpSpPr>
        <p:grpSpPr>
          <a:xfrm>
            <a:off x="4495800" y="5818713"/>
            <a:ext cx="6323595" cy="924987"/>
            <a:chOff x="4650210" y="4699611"/>
            <a:chExt cx="6323595" cy="924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706EFD-DF11-49C8-9467-C5E1299CF67B}"/>
                </a:ext>
              </a:extLst>
            </p:cNvPr>
            <p:cNvSpPr txBox="1"/>
            <p:nvPr/>
          </p:nvSpPr>
          <p:spPr>
            <a:xfrm>
              <a:off x="4650210" y="4699611"/>
              <a:ext cx="38870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Server Part</a:t>
              </a:r>
              <a:endParaRPr lang="ko-KR" altLang="en-US" sz="5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6E8D39-0257-4DFD-8894-1404F1960E6E}"/>
                </a:ext>
              </a:extLst>
            </p:cNvPr>
            <p:cNvSpPr txBox="1"/>
            <p:nvPr/>
          </p:nvSpPr>
          <p:spPr>
            <a:xfrm>
              <a:off x="8711647" y="4701268"/>
              <a:ext cx="2262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김영준</a:t>
              </a:r>
            </a:p>
          </p:txBody>
        </p:sp>
        <p:pic>
          <p:nvPicPr>
            <p:cNvPr id="16" name="Object 22">
              <a:extLst>
                <a:ext uri="{FF2B5EF4-FFF2-40B4-BE49-F238E27FC236}">
                  <a16:creationId xmlns:a16="http://schemas.microsoft.com/office/drawing/2014/main" id="{A9D31A9A-A5BA-4805-BBA4-FE0D0EEEE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117618" y="5107610"/>
              <a:ext cx="806808" cy="12363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23AB4E-0FEC-4F4E-9208-060A1A4E042C}"/>
              </a:ext>
            </a:extLst>
          </p:cNvPr>
          <p:cNvSpPr txBox="1"/>
          <p:nvPr/>
        </p:nvSpPr>
        <p:spPr>
          <a:xfrm>
            <a:off x="4876800" y="7094428"/>
            <a:ext cx="1409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크기와 게임 로직 처리를 위한 데이터 크기의 최적화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spcBef>
                <a:spcPts val="1800"/>
              </a:spcBef>
            </a:pPr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AWS </a:t>
            </a:r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서비스를 통한 </a:t>
            </a:r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관리</a:t>
            </a:r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(RDS)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2BF62D-918A-433C-A9EB-DB68A63C204E}"/>
              </a:ext>
            </a:extLst>
          </p:cNvPr>
          <p:cNvGrpSpPr/>
          <p:nvPr/>
        </p:nvGrpSpPr>
        <p:grpSpPr>
          <a:xfrm>
            <a:off x="4495800" y="1305704"/>
            <a:ext cx="6241842" cy="924987"/>
            <a:chOff x="11483329" y="4697954"/>
            <a:chExt cx="6241842" cy="9249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D303F-A297-4366-A3B9-79BDBC9A90BC}"/>
                </a:ext>
              </a:extLst>
            </p:cNvPr>
            <p:cNvSpPr txBox="1"/>
            <p:nvPr/>
          </p:nvSpPr>
          <p:spPr>
            <a:xfrm>
              <a:off x="11483329" y="4697954"/>
              <a:ext cx="3627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Client Part</a:t>
              </a:r>
              <a:endParaRPr lang="ko-KR" altLang="en-US" sz="5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65F243-4F99-4BC7-9FC3-AD8536463C3D}"/>
                </a:ext>
              </a:extLst>
            </p:cNvPr>
            <p:cNvSpPr txBox="1"/>
            <p:nvPr/>
          </p:nvSpPr>
          <p:spPr>
            <a:xfrm>
              <a:off x="15544766" y="4699611"/>
              <a:ext cx="21804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김동석</a:t>
              </a:r>
            </a:p>
          </p:txBody>
        </p:sp>
        <p:pic>
          <p:nvPicPr>
            <p:cNvPr id="21" name="Object 22">
              <a:extLst>
                <a:ext uri="{FF2B5EF4-FFF2-40B4-BE49-F238E27FC236}">
                  <a16:creationId xmlns:a16="http://schemas.microsoft.com/office/drawing/2014/main" id="{CB6B0CB8-873B-45CB-8976-336346FFE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4950737" y="5105953"/>
              <a:ext cx="806808" cy="123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7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A995BB65-0915-479F-9BCE-B7A0EEABD653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838199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역할분담</a:t>
            </a:r>
            <a:endParaRPr lang="en-US" altLang="ko-KR" sz="5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03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pic>
        <p:nvPicPr>
          <p:cNvPr id="39" name="Object 22">
            <a:extLst>
              <a:ext uri="{FF2B5EF4-FFF2-40B4-BE49-F238E27FC236}">
                <a16:creationId xmlns:a16="http://schemas.microsoft.com/office/drawing/2014/main" id="{50A82721-B254-4DB5-A83B-79F6E8651F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6049133" y="5081683"/>
            <a:ext cx="9666170" cy="1236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34A18BF-6B34-4688-B71E-83CA2533BBD4}"/>
              </a:ext>
            </a:extLst>
          </p:cNvPr>
          <p:cNvSpPr txBox="1"/>
          <p:nvPr/>
        </p:nvSpPr>
        <p:spPr>
          <a:xfrm>
            <a:off x="12525318" y="571500"/>
            <a:ext cx="3723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Rockwell" panose="02060603020205020403" pitchFamily="18" charset="0"/>
              </a:rPr>
              <a:t>Server Part</a:t>
            </a:r>
            <a:endParaRPr lang="ko-KR" altLang="en-US" sz="5400" dirty="0">
              <a:latin typeface="Rockwell" panose="020606030202050204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17557-4FB5-441F-AA0A-892F862EAC44}"/>
              </a:ext>
            </a:extLst>
          </p:cNvPr>
          <p:cNvSpPr txBox="1"/>
          <p:nvPr/>
        </p:nvSpPr>
        <p:spPr>
          <a:xfrm>
            <a:off x="13255999" y="142964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김영준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FB3C53-7825-44F1-A697-8296508E9527}"/>
              </a:ext>
            </a:extLst>
          </p:cNvPr>
          <p:cNvSpPr txBox="1"/>
          <p:nvPr/>
        </p:nvSpPr>
        <p:spPr>
          <a:xfrm>
            <a:off x="12192406" y="2651634"/>
            <a:ext cx="4389343" cy="607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IOCP</a:t>
            </a: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 개발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로비</a:t>
            </a: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매칭 시스템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 쓰레드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충돌체크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endParaRPr lang="ko-KR" alt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5ED6A5-94DC-4DBC-9F8D-6637B812E7B7}"/>
              </a:ext>
            </a:extLst>
          </p:cNvPr>
          <p:cNvSpPr txBox="1"/>
          <p:nvPr/>
        </p:nvSpPr>
        <p:spPr>
          <a:xfrm>
            <a:off x="5689941" y="571500"/>
            <a:ext cx="354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Rockwell" panose="02060603020205020403" pitchFamily="18" charset="0"/>
              </a:rPr>
              <a:t>Client Part</a:t>
            </a:r>
            <a:endParaRPr lang="ko-KR" altLang="en-US" sz="5400" dirty="0">
              <a:latin typeface="Rockwell" panose="020606030202050204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BE44C3-65D0-4CEB-9A81-A56CBF3D611C}"/>
              </a:ext>
            </a:extLst>
          </p:cNvPr>
          <p:cNvSpPr txBox="1"/>
          <p:nvPr/>
        </p:nvSpPr>
        <p:spPr>
          <a:xfrm>
            <a:off x="6347594" y="142964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김동석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6A4CAA-81F7-4C14-A8DE-FABE9D34AF1C}"/>
              </a:ext>
            </a:extLst>
          </p:cNvPr>
          <p:cNvSpPr txBox="1"/>
          <p:nvPr/>
        </p:nvSpPr>
        <p:spPr>
          <a:xfrm>
            <a:off x="5388418" y="2651634"/>
            <a:ext cx="4140877" cy="607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DirectX</a:t>
            </a: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 개발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애니메이션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및 오브젝트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충돌체크</a:t>
            </a:r>
            <a:endParaRPr lang="en-US" altLang="ko-KR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 </a:t>
            </a: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 및 배치</a:t>
            </a:r>
            <a:endParaRPr lang="ko-KR" alt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4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13A27EDE-E3D7-4C59-9F04-014C9D6C44B0}"/>
              </a:ext>
            </a:extLst>
          </p:cNvPr>
          <p:cNvSpPr txBox="1"/>
          <p:nvPr/>
        </p:nvSpPr>
        <p:spPr>
          <a:xfrm>
            <a:off x="4572000" y="8342111"/>
            <a:ext cx="3505200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spcBef>
                <a:spcPts val="1800"/>
              </a:spcBef>
            </a:pPr>
            <a:r>
              <a:rPr lang="ko-KR" altLang="en-US" sz="480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클라이언트</a:t>
            </a:r>
            <a:endParaRPr lang="en-US" altLang="ko-KR" sz="48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pic>
        <p:nvPicPr>
          <p:cNvPr id="1025" name="_x512200560" descr="EMB0000619c1944">
            <a:extLst>
              <a:ext uri="{FF2B5EF4-FFF2-40B4-BE49-F238E27FC236}">
                <a16:creationId xmlns:a16="http://schemas.microsoft.com/office/drawing/2014/main" id="{28E2CB61-FD2F-4B79-A6B8-8D2BFC4E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71" y="304800"/>
            <a:ext cx="765645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517573576" descr="EMB0000619c1946">
            <a:extLst>
              <a:ext uri="{FF2B5EF4-FFF2-40B4-BE49-F238E27FC236}">
                <a16:creationId xmlns:a16="http://schemas.microsoft.com/office/drawing/2014/main" id="{5CB5CEE5-5A62-4810-A267-4668117B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99887"/>
            <a:ext cx="8715022" cy="50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422379080" descr="EMB000062f41976">
            <a:extLst>
              <a:ext uri="{FF2B5EF4-FFF2-40B4-BE49-F238E27FC236}">
                <a16:creationId xmlns:a16="http://schemas.microsoft.com/office/drawing/2014/main" id="{C5A0DC73-8CFA-408F-A10F-003951A7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792114"/>
            <a:ext cx="8167270" cy="478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5D7C3D-2373-417E-9A50-9683EB3F4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107" y="4533900"/>
            <a:ext cx="8672335" cy="50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E7E6D895-0522-4A69-87CC-398CE4972C86}"/>
              </a:ext>
            </a:extLst>
          </p:cNvPr>
          <p:cNvSpPr txBox="1"/>
          <p:nvPr/>
        </p:nvSpPr>
        <p:spPr>
          <a:xfrm>
            <a:off x="4898963" y="8314815"/>
            <a:ext cx="1828800" cy="778329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spcBef>
                <a:spcPts val="1800"/>
              </a:spcBef>
            </a:pPr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" pitchFamily="34" charset="0"/>
              </a:rPr>
              <a:t>서버</a:t>
            </a:r>
            <a:endParaRPr lang="en-US" altLang="ko-KR" sz="54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" pitchFamily="34" charset="0"/>
            </a:endParaRPr>
          </a:p>
        </p:txBody>
      </p:sp>
      <p:pic>
        <p:nvPicPr>
          <p:cNvPr id="1025" name="_x351464608" descr="EMB00006c3c39aa">
            <a:extLst>
              <a:ext uri="{FF2B5EF4-FFF2-40B4-BE49-F238E27FC236}">
                <a16:creationId xmlns:a16="http://schemas.microsoft.com/office/drawing/2014/main" id="{ABD8BC0F-65CF-4A4D-88ED-C98D7249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06" y="470282"/>
            <a:ext cx="4694613" cy="70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66504B9F-7D9B-4B94-80E4-432FECC2D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96" y="1989134"/>
            <a:ext cx="5097208" cy="63087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BE0569-C8A6-4DF0-8737-07A44D7F2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73" y="4956958"/>
            <a:ext cx="5515745" cy="3734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B10F5-B8D3-43B9-8C4C-BCBF5B6F2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2450" y="5358823"/>
            <a:ext cx="66515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6670281-ABDF-4595-B7E8-05878DFCBBA7}"/>
              </a:ext>
            </a:extLst>
          </p:cNvPr>
          <p:cNvSpPr/>
          <p:nvPr/>
        </p:nvSpPr>
        <p:spPr>
          <a:xfrm>
            <a:off x="0" y="0"/>
            <a:ext cx="4140686" cy="10287000"/>
          </a:xfrm>
          <a:prstGeom prst="foldedCorner">
            <a:avLst>
              <a:gd name="adj" fmla="val 321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5319B22-6122-45F0-8E10-A9844731B1F2}"/>
              </a:ext>
            </a:extLst>
          </p:cNvPr>
          <p:cNvSpPr txBox="1"/>
          <p:nvPr/>
        </p:nvSpPr>
        <p:spPr>
          <a:xfrm>
            <a:off x="-685800" y="2294563"/>
            <a:ext cx="4688507" cy="8175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4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sz="5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DE91E1-FB2D-49CD-9976-CAE778DDD082}"/>
              </a:ext>
            </a:extLst>
          </p:cNvPr>
          <p:cNvSpPr txBox="1"/>
          <p:nvPr/>
        </p:nvSpPr>
        <p:spPr>
          <a:xfrm>
            <a:off x="278214" y="-152925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800" b="1" kern="0" spc="500" dirty="0">
                <a:solidFill>
                  <a:srgbClr val="000000"/>
                </a:solidFill>
                <a:latin typeface="Rockwell" panose="02060603020205020403" pitchFamily="18" charset="0"/>
                <a:cs typeface="Futura Bk BT" pitchFamily="34" charset="0"/>
              </a:rPr>
              <a:t>04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1D0AE742-868C-4729-B36B-17E9CDC9E43B}"/>
              </a:ext>
            </a:extLst>
          </p:cNvPr>
          <p:cNvGrpSpPr/>
          <p:nvPr/>
        </p:nvGrpSpPr>
        <p:grpSpPr>
          <a:xfrm>
            <a:off x="292732" y="2187957"/>
            <a:ext cx="3557576" cy="63443"/>
            <a:chOff x="1904762" y="3794992"/>
            <a:chExt cx="4266667" cy="63443"/>
          </a:xfrm>
        </p:grpSpPr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7026C403-BBAA-410E-83FB-23D726ED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EC9C146-D47B-47AA-B5EA-F0266ADB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62" y="342900"/>
            <a:ext cx="13436203" cy="929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590E5-6BA2-4C55-B6CB-1B8B50CFDB3D}"/>
              </a:ext>
            </a:extLst>
          </p:cNvPr>
          <p:cNvSpPr txBox="1"/>
          <p:nvPr/>
        </p:nvSpPr>
        <p:spPr>
          <a:xfrm>
            <a:off x="5257800" y="5448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김동석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CBC05-C063-4D2B-812F-854035C7633B}"/>
              </a:ext>
            </a:extLst>
          </p:cNvPr>
          <p:cNvSpPr txBox="1"/>
          <p:nvPr/>
        </p:nvSpPr>
        <p:spPr>
          <a:xfrm>
            <a:off x="11887200" y="5448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김영준</a:t>
            </a:r>
          </a:p>
        </p:txBody>
      </p:sp>
    </p:spTree>
    <p:extLst>
      <p:ext uri="{BB962C8B-B14F-4D97-AF65-F5344CB8AC3E}">
        <p14:creationId xmlns:p14="http://schemas.microsoft.com/office/powerpoint/2010/main" val="148829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494</Words>
  <Application>Microsoft Office PowerPoint</Application>
  <PresentationFormat>사용자 지정</PresentationFormat>
  <Paragraphs>191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Adobe 고딕 Std B</vt:lpstr>
      <vt:lpstr>맑은 고딕</vt:lpstr>
      <vt:lpstr>에스코어 드림 2 ExtraLight</vt:lpstr>
      <vt:lpstr>에스코어 드림 4 Regular</vt:lpstr>
      <vt:lpstr>에스코어 드림 7 ExtraBold</vt:lpstr>
      <vt:lpstr>에스코어 드림 9 Black</vt:lpstr>
      <vt:lpstr>Arial</vt:lpstr>
      <vt:lpstr>Bauhaus 93</vt:lpstr>
      <vt:lpstr>Calibri</vt:lpstr>
      <vt:lpstr>Rockwell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김영준(2016180012)</cp:lastModifiedBy>
  <cp:revision>194</cp:revision>
  <dcterms:created xsi:type="dcterms:W3CDTF">2020-10-05T11:23:33Z</dcterms:created>
  <dcterms:modified xsi:type="dcterms:W3CDTF">2021-05-13T08:08:47Z</dcterms:modified>
</cp:coreProperties>
</file>