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525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A2F1-0E8D-4895-BE00-2B1EAD4D055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9063-182B-4ED0-B45E-AAEA2289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4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A2F1-0E8D-4895-BE00-2B1EAD4D055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9063-182B-4ED0-B45E-AAEA2289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80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A2F1-0E8D-4895-BE00-2B1EAD4D055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9063-182B-4ED0-B45E-AAEA2289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3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A2F1-0E8D-4895-BE00-2B1EAD4D055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9063-182B-4ED0-B45E-AAEA2289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77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A2F1-0E8D-4895-BE00-2B1EAD4D055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9063-182B-4ED0-B45E-AAEA2289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7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A2F1-0E8D-4895-BE00-2B1EAD4D055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9063-182B-4ED0-B45E-AAEA2289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3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A2F1-0E8D-4895-BE00-2B1EAD4D055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9063-182B-4ED0-B45E-AAEA2289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6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A2F1-0E8D-4895-BE00-2B1EAD4D055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9063-182B-4ED0-B45E-AAEA2289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60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A2F1-0E8D-4895-BE00-2B1EAD4D055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9063-182B-4ED0-B45E-AAEA2289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2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A2F1-0E8D-4895-BE00-2B1EAD4D055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9063-182B-4ED0-B45E-AAEA2289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6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A2F1-0E8D-4895-BE00-2B1EAD4D055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9063-182B-4ED0-B45E-AAEA2289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9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CA2F1-0E8D-4895-BE00-2B1EAD4D055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9063-182B-4ED0-B45E-AAEA2289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9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60154"/>
            <a:ext cx="29337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I:\ScreenCapture\SC20160826-231248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07504" y="431540"/>
            <a:ext cx="2934000" cy="2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:\ScreenCapture\SC20160826-231254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31540"/>
            <a:ext cx="2934000" cy="48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156176" y="2735796"/>
            <a:ext cx="2808312" cy="25202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이곳을 터치</a:t>
            </a:r>
            <a:r>
              <a:rPr lang="en-US" altLang="ko-KR" dirty="0" smtClean="0">
                <a:solidFill>
                  <a:schemeClr val="tx1"/>
                </a:solidFill>
              </a:rPr>
              <a:t>&amp;</a:t>
            </a:r>
            <a:r>
              <a:rPr lang="ko-KR" altLang="en-US" dirty="0" smtClean="0">
                <a:solidFill>
                  <a:schemeClr val="tx1"/>
                </a:solidFill>
              </a:rPr>
              <a:t>드래그하여 마우스 포인터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6" y="4462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#.</a:t>
            </a:r>
            <a:r>
              <a:rPr lang="ko-KR" altLang="en-US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스마트 </a:t>
            </a:r>
            <a:r>
              <a:rPr lang="ko-KR" altLang="en-US" dirty="0" err="1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리모콘</a:t>
            </a:r>
            <a:r>
              <a:rPr lang="ko-KR" altLang="en-US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사용 설명서</a:t>
            </a:r>
            <a:endParaRPr lang="ko-KR" altLang="en-US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608" y="3429000"/>
            <a:ext cx="1008112" cy="268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6898" y="1844824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131840" y="3094801"/>
            <a:ext cx="2548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내부 망에 접속하여 서버의</a:t>
            </a:r>
            <a:endParaRPr lang="en-US" altLang="ko-KR" sz="1400" dirty="0" smtClean="0"/>
          </a:p>
          <a:p>
            <a:r>
              <a:rPr lang="ko-KR" altLang="en-US" sz="1400" dirty="0" smtClean="0"/>
              <a:t>사설 </a:t>
            </a:r>
            <a:r>
              <a:rPr lang="ko-KR" altLang="en-US" sz="1400" dirty="0" err="1" smtClean="0"/>
              <a:t>아이피를</a:t>
            </a:r>
            <a:r>
              <a:rPr lang="ko-KR" altLang="en-US" sz="1400" dirty="0" smtClean="0"/>
              <a:t> 입력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16898" y="1196752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131840" y="3769295"/>
            <a:ext cx="25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서버와 클라이언트의 포트 번호를 동일하게 입력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131840" y="4489375"/>
            <a:ext cx="254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서버를 대기 중으로 변경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2082711" y="3429000"/>
            <a:ext cx="833105" cy="268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131840" y="4993431"/>
            <a:ext cx="254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4. Connect </a:t>
            </a:r>
            <a:r>
              <a:rPr lang="ko-KR" altLang="en-US" sz="1400" dirty="0" smtClean="0"/>
              <a:t>버튼으로 접속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6084168" y="908720"/>
            <a:ext cx="28803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393808" y="827130"/>
            <a:ext cx="2169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클릭 버튼</a:t>
            </a:r>
            <a:endParaRPr lang="en-US" altLang="ko-KR" sz="1400" dirty="0" smtClean="0"/>
          </a:p>
          <a:p>
            <a:r>
              <a:rPr lang="en-US" altLang="ko-KR" sz="1400" dirty="0" smtClean="0"/>
              <a:t>L:Left, M:Middle, R:Right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393808" y="1834952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키보드와 동일한 버튼 동작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6084168" y="1340768"/>
            <a:ext cx="2880320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011433" y="3172906"/>
            <a:ext cx="269626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8697" y="1624439"/>
            <a:ext cx="269626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8697" y="962759"/>
            <a:ext cx="269626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51720" y="3172906"/>
            <a:ext cx="269626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2" name="직선 화살표 연결선 51"/>
          <p:cNvCxnSpPr>
            <a:stCxn id="50" idx="1"/>
            <a:endCxn id="41" idx="3"/>
          </p:cNvCxnSpPr>
          <p:nvPr/>
        </p:nvCxnSpPr>
        <p:spPr>
          <a:xfrm flipH="1">
            <a:off x="5740925" y="1988840"/>
            <a:ext cx="343243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4" idx="1"/>
            <a:endCxn id="37" idx="3"/>
          </p:cNvCxnSpPr>
          <p:nvPr/>
        </p:nvCxnSpPr>
        <p:spPr>
          <a:xfrm flipH="1">
            <a:off x="5563313" y="1088740"/>
            <a:ext cx="52085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16898" y="2246892"/>
            <a:ext cx="292430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777417" y="2004229"/>
            <a:ext cx="269626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56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</dc:creator>
  <cp:lastModifiedBy>Hwang</cp:lastModifiedBy>
  <cp:revision>7</cp:revision>
  <cp:lastPrinted>2016-08-26T14:36:49Z</cp:lastPrinted>
  <dcterms:created xsi:type="dcterms:W3CDTF">2016-08-26T14:13:58Z</dcterms:created>
  <dcterms:modified xsi:type="dcterms:W3CDTF">2016-09-01T16:00:39Z</dcterms:modified>
</cp:coreProperties>
</file>