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66" r:id="rId6"/>
    <p:sldId id="265" r:id="rId7"/>
    <p:sldId id="264" r:id="rId8"/>
    <p:sldId id="263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1E1E1"/>
    <a:srgbClr val="595959"/>
    <a:srgbClr val="FFFF00"/>
    <a:srgbClr val="5B9BD5"/>
    <a:srgbClr val="494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0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6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3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1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14AC-EC7D-408F-A249-6A0867028C6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4677-6988-4C00-92B8-D48DA85B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choi0715.wixsite.com/allaboutharrypotter/guarante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choi0715.wixsite.com/allaboutharrypott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xmlns="" id="{3670B9B5-93C2-4C77-9572-34717EBD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20473" y="5008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xmlns="" id="{E4475104-020B-4E1C-8DA2-93BE33ED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62293" y="3641411"/>
            <a:ext cx="635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소프트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웨어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학부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김하영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|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최병익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|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장윤호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|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황시은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|</a:t>
            </a:r>
            <a:r>
              <a:rPr lang="en-US" altLang="ko-KR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이지호</a:t>
            </a:r>
            <a:endParaRPr lang="en-US" altLang="ko-KR" sz="16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9066" y="1477253"/>
            <a:ext cx="4622866" cy="2132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딸꾹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endParaRPr lang="en-US" altLang="ko-KR" sz="4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오픈소스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8924" y="1713391"/>
            <a:ext cx="5202315" cy="262880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869909" y="3491144"/>
            <a:ext cx="43411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823A2BD-20B3-49FB-B8B8-19F82CABEE55}"/>
              </a:ext>
            </a:extLst>
          </p:cNvPr>
          <p:cNvSpPr txBox="1"/>
          <p:nvPr/>
        </p:nvSpPr>
        <p:spPr>
          <a:xfrm>
            <a:off x="5322392" y="302773"/>
            <a:ext cx="1547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6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B619825-233F-4C07-811C-FA798E2EDA15}"/>
              </a:ext>
            </a:extLst>
          </p:cNvPr>
          <p:cNvSpPr/>
          <p:nvPr/>
        </p:nvSpPr>
        <p:spPr>
          <a:xfrm>
            <a:off x="1553677" y="2538036"/>
            <a:ext cx="2487745" cy="5309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B619825-233F-4C07-811C-FA798E2EDA15}"/>
              </a:ext>
            </a:extLst>
          </p:cNvPr>
          <p:cNvSpPr/>
          <p:nvPr/>
        </p:nvSpPr>
        <p:spPr>
          <a:xfrm>
            <a:off x="4944961" y="2538036"/>
            <a:ext cx="2487745" cy="5309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역할 분담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B619825-233F-4C07-811C-FA798E2EDA15}"/>
              </a:ext>
            </a:extLst>
          </p:cNvPr>
          <p:cNvSpPr/>
          <p:nvPr/>
        </p:nvSpPr>
        <p:spPr>
          <a:xfrm>
            <a:off x="8535196" y="2565901"/>
            <a:ext cx="2487745" cy="5309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활동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347" y="1551658"/>
            <a:ext cx="158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8682" y="1600305"/>
            <a:ext cx="158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04349" y="1617798"/>
            <a:ext cx="158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B619825-233F-4C07-811C-FA798E2EDA15}"/>
              </a:ext>
            </a:extLst>
          </p:cNvPr>
          <p:cNvSpPr/>
          <p:nvPr/>
        </p:nvSpPr>
        <p:spPr>
          <a:xfrm>
            <a:off x="1568057" y="4717633"/>
            <a:ext cx="2487745" cy="5309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라이선스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B619825-233F-4C07-811C-FA798E2EDA15}"/>
              </a:ext>
            </a:extLst>
          </p:cNvPr>
          <p:cNvSpPr/>
          <p:nvPr/>
        </p:nvSpPr>
        <p:spPr>
          <a:xfrm>
            <a:off x="4959341" y="4717633"/>
            <a:ext cx="2487745" cy="5309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보증서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B619825-233F-4C07-811C-FA798E2EDA15}"/>
              </a:ext>
            </a:extLst>
          </p:cNvPr>
          <p:cNvSpPr/>
          <p:nvPr/>
        </p:nvSpPr>
        <p:spPr>
          <a:xfrm>
            <a:off x="8549576" y="4745498"/>
            <a:ext cx="2487745" cy="5309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웹페이지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68727" y="3774394"/>
            <a:ext cx="158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93062" y="3823041"/>
            <a:ext cx="158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18729" y="3840534"/>
            <a:ext cx="158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5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554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642CDC0-2E28-49E8-9697-86EED4829851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3696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576761-BA90-453A-8B0D-DAAC9F411D56}"/>
              </a:ext>
            </a:extLst>
          </p:cNvPr>
          <p:cNvSpPr txBox="1"/>
          <p:nvPr/>
        </p:nvSpPr>
        <p:spPr>
          <a:xfrm>
            <a:off x="1002549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91359C-B8AE-4BBD-A67E-C5A9B0C83656}"/>
              </a:ext>
            </a:extLst>
          </p:cNvPr>
          <p:cNvSpPr txBox="1"/>
          <p:nvPr/>
        </p:nvSpPr>
        <p:spPr>
          <a:xfrm>
            <a:off x="373779" y="437393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48F0C9C-13BB-4602-9484-D1138CFC3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3" y="1459560"/>
            <a:ext cx="10553237" cy="42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992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642CDC0-2E28-49E8-9697-86EED4829851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3696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576761-BA90-453A-8B0D-DAAC9F411D56}"/>
              </a:ext>
            </a:extLst>
          </p:cNvPr>
          <p:cNvSpPr txBox="1"/>
          <p:nvPr/>
        </p:nvSpPr>
        <p:spPr>
          <a:xfrm>
            <a:off x="1138003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역할 분담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91359C-B8AE-4BBD-A67E-C5A9B0C83656}"/>
              </a:ext>
            </a:extLst>
          </p:cNvPr>
          <p:cNvSpPr txBox="1"/>
          <p:nvPr/>
        </p:nvSpPr>
        <p:spPr>
          <a:xfrm>
            <a:off x="520428" y="432808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육각형 6"/>
          <p:cNvSpPr/>
          <p:nvPr/>
        </p:nvSpPr>
        <p:spPr>
          <a:xfrm rot="16200000">
            <a:off x="2714737" y="1986358"/>
            <a:ext cx="1793819" cy="1555750"/>
          </a:xfrm>
          <a:prstGeom prst="hexagon">
            <a:avLst>
              <a:gd name="adj" fmla="val 30139"/>
              <a:gd name="vf" fmla="val 11547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 rot="16200000">
            <a:off x="5179171" y="3418004"/>
            <a:ext cx="1793819" cy="1555750"/>
          </a:xfrm>
          <a:prstGeom prst="hexagon">
            <a:avLst>
              <a:gd name="adj" fmla="val 30139"/>
              <a:gd name="vf" fmla="val 11547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 rot="16200000">
            <a:off x="326547" y="3418006"/>
            <a:ext cx="1793819" cy="1555750"/>
          </a:xfrm>
          <a:prstGeom prst="hexagon">
            <a:avLst>
              <a:gd name="adj" fmla="val 30139"/>
              <a:gd name="vf" fmla="val 11547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5532" y="3847773"/>
            <a:ext cx="151819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황시은</a:t>
            </a:r>
            <a:endParaRPr lang="en-US" altLang="ko-KR" sz="25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6" name="직선 연결선 15"/>
          <p:cNvCxnSpPr>
            <a:stCxn id="7" idx="4"/>
            <a:endCxn id="13" idx="2"/>
          </p:cNvCxnSpPr>
          <p:nvPr/>
        </p:nvCxnSpPr>
        <p:spPr>
          <a:xfrm flipH="1">
            <a:off x="2001332" y="3192256"/>
            <a:ext cx="832440" cy="14316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2"/>
            <a:endCxn id="11" idx="4"/>
          </p:cNvCxnSpPr>
          <p:nvPr/>
        </p:nvCxnSpPr>
        <p:spPr>
          <a:xfrm>
            <a:off x="4389522" y="3192255"/>
            <a:ext cx="908684" cy="143164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육각형 18"/>
          <p:cNvSpPr/>
          <p:nvPr/>
        </p:nvSpPr>
        <p:spPr>
          <a:xfrm rot="16200000">
            <a:off x="7774411" y="1986358"/>
            <a:ext cx="1793819" cy="1555750"/>
          </a:xfrm>
          <a:prstGeom prst="hexagon">
            <a:avLst>
              <a:gd name="adj" fmla="val 30139"/>
              <a:gd name="vf" fmla="val 11547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 rot="16200000">
            <a:off x="10059396" y="3311289"/>
            <a:ext cx="1793819" cy="1555750"/>
          </a:xfrm>
          <a:prstGeom prst="hexagon">
            <a:avLst>
              <a:gd name="adj" fmla="val 30139"/>
              <a:gd name="vf" fmla="val 11547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54457" y="3993419"/>
            <a:ext cx="2614446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카드뉴스 제작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라이선스 보증서 작성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발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표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23" name="직선 연결선 22"/>
          <p:cNvCxnSpPr>
            <a:stCxn id="11" idx="2"/>
            <a:endCxn id="19" idx="4"/>
          </p:cNvCxnSpPr>
          <p:nvPr/>
        </p:nvCxnSpPr>
        <p:spPr>
          <a:xfrm flipV="1">
            <a:off x="6853956" y="3192256"/>
            <a:ext cx="1039490" cy="14316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2"/>
            <a:endCxn id="20" idx="4"/>
          </p:cNvCxnSpPr>
          <p:nvPr/>
        </p:nvCxnSpPr>
        <p:spPr>
          <a:xfrm>
            <a:off x="9449196" y="3192255"/>
            <a:ext cx="729235" cy="13249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2546" y="2429526"/>
            <a:ext cx="151819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김하영</a:t>
            </a:r>
            <a:endParaRPr lang="en-US" altLang="ko-KR" sz="25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6802" y="3854721"/>
            <a:ext cx="151819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이지호</a:t>
            </a:r>
            <a:endParaRPr lang="en-US" altLang="ko-KR" sz="25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93469" y="2429526"/>
            <a:ext cx="151819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최병익</a:t>
            </a:r>
            <a:endParaRPr lang="en-US" altLang="ko-KR" sz="25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07386" y="3687414"/>
            <a:ext cx="151819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장윤호</a:t>
            </a:r>
            <a:endParaRPr lang="en-US" altLang="ko-KR" sz="25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5029" y="4346903"/>
            <a:ext cx="2614446" cy="5539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웹 페이지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및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PPT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제작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27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642CDC0-2E28-49E8-9697-86EED4829851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3696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576761-BA90-453A-8B0D-DAAC9F411D56}"/>
              </a:ext>
            </a:extLst>
          </p:cNvPr>
          <p:cNvSpPr txBox="1"/>
          <p:nvPr/>
        </p:nvSpPr>
        <p:spPr>
          <a:xfrm>
            <a:off x="1533944" y="437393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91359C-B8AE-4BBD-A67E-C5A9B0C83656}"/>
              </a:ext>
            </a:extLst>
          </p:cNvPr>
          <p:cNvSpPr txBox="1"/>
          <p:nvPr/>
        </p:nvSpPr>
        <p:spPr>
          <a:xfrm>
            <a:off x="519095" y="437393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</a:t>
            </a:r>
            <a:endParaRPr lang="ko-KR" altLang="en-US" sz="3200" spc="-15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FBD3351D-95BD-46FB-8843-64F3B8F0C8B1}"/>
              </a:ext>
            </a:extLst>
          </p:cNvPr>
          <p:cNvGrpSpPr/>
          <p:nvPr/>
        </p:nvGrpSpPr>
        <p:grpSpPr>
          <a:xfrm>
            <a:off x="3455288" y="1657837"/>
            <a:ext cx="8034407" cy="819631"/>
            <a:chOff x="2711525" y="1842239"/>
            <a:chExt cx="5945773" cy="494597"/>
          </a:xfrm>
        </p:grpSpPr>
        <p:sp>
          <p:nvSpPr>
            <p:cNvPr id="75" name="Rectangle 57">
              <a:extLst>
                <a:ext uri="{FF2B5EF4-FFF2-40B4-BE49-F238E27FC236}">
                  <a16:creationId xmlns:a16="http://schemas.microsoft.com/office/drawing/2014/main" xmlns="" id="{B50628B5-5FEC-4C7F-8C54-219E4BE6706D}"/>
                </a:ext>
              </a:extLst>
            </p:cNvPr>
            <p:cNvSpPr/>
            <p:nvPr/>
          </p:nvSpPr>
          <p:spPr>
            <a:xfrm>
              <a:off x="2711525" y="1842239"/>
              <a:ext cx="1772538" cy="222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endPara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xmlns="" id="{86B3C055-26DE-45E4-B3D7-9C0DDD548EF3}"/>
                </a:ext>
              </a:extLst>
            </p:cNvPr>
            <p:cNvSpPr/>
            <p:nvPr/>
          </p:nvSpPr>
          <p:spPr>
            <a:xfrm>
              <a:off x="7153477" y="1872526"/>
              <a:ext cx="1503821" cy="464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함초롬바탕" panose="02030604000101010101" pitchFamily="18" charset="-127"/>
                </a:rPr>
                <a:t>발표</a:t>
              </a:r>
              <a:endParaRPr lang="en-US" sz="4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79" name="Group 66">
            <a:extLst>
              <a:ext uri="{FF2B5EF4-FFF2-40B4-BE49-F238E27FC236}">
                <a16:creationId xmlns:a16="http://schemas.microsoft.com/office/drawing/2014/main" xmlns="" id="{797B854C-CE54-4A17-B11B-1EC1B13FCE5B}"/>
              </a:ext>
            </a:extLst>
          </p:cNvPr>
          <p:cNvGrpSpPr/>
          <p:nvPr/>
        </p:nvGrpSpPr>
        <p:grpSpPr>
          <a:xfrm>
            <a:off x="5285092" y="5582969"/>
            <a:ext cx="5085057" cy="629665"/>
            <a:chOff x="2895911" y="1809000"/>
            <a:chExt cx="3763139" cy="379963"/>
          </a:xfrm>
        </p:grpSpPr>
        <p:sp>
          <p:nvSpPr>
            <p:cNvPr id="85" name="Rectangle 75">
              <a:extLst>
                <a:ext uri="{FF2B5EF4-FFF2-40B4-BE49-F238E27FC236}">
                  <a16:creationId xmlns:a16="http://schemas.microsoft.com/office/drawing/2014/main" xmlns="" id="{A6CEDA4C-BDEF-45B5-8C11-98E6F391FB08}"/>
                </a:ext>
              </a:extLst>
            </p:cNvPr>
            <p:cNvSpPr/>
            <p:nvPr/>
          </p:nvSpPr>
          <p:spPr>
            <a:xfrm>
              <a:off x="2895911" y="1836088"/>
              <a:ext cx="1698675" cy="352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함초롬바탕" panose="02030604000101010101" pitchFamily="18" charset="-127"/>
                </a:rPr>
                <a:t>웹 제작 팀간 회의</a:t>
              </a:r>
              <a:endParaRPr lang="en-US" altLang="ko-KR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함초롬바탕" panose="02030604000101010101" pitchFamily="18" charset="-127"/>
                </a:rPr>
                <a:t>웹 제작 및 디자인 논의</a:t>
              </a:r>
              <a:endParaRPr lang="en-US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3" name="Rectangle 73">
              <a:extLst>
                <a:ext uri="{FF2B5EF4-FFF2-40B4-BE49-F238E27FC236}">
                  <a16:creationId xmlns:a16="http://schemas.microsoft.com/office/drawing/2014/main" xmlns="" id="{0FFC24E8-E289-450A-AE0D-D5A55A41FCA0}"/>
                </a:ext>
              </a:extLst>
            </p:cNvPr>
            <p:cNvSpPr/>
            <p:nvPr/>
          </p:nvSpPr>
          <p:spPr>
            <a:xfrm>
              <a:off x="5155229" y="1809000"/>
              <a:ext cx="1503821" cy="352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함초롬바탕" panose="02030604000101010101" pitchFamily="18" charset="-127"/>
                </a:rPr>
                <a:t>PPT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함초롬바탕" panose="02030604000101010101" pitchFamily="18" charset="-127"/>
                </a:rPr>
                <a:t>제작 완성</a:t>
              </a:r>
              <a:endParaRPr lang="en-US" altLang="ko-KR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함초롬바탕" panose="02030604000101010101" pitchFamily="18" charset="-127"/>
                </a:rPr>
                <a:t>발표 준비</a:t>
              </a:r>
              <a:endParaRPr lang="en-US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5DF93082-6BD3-4FB7-AAF3-16D0B37D6262}"/>
              </a:ext>
            </a:extLst>
          </p:cNvPr>
          <p:cNvGrpSpPr/>
          <p:nvPr/>
        </p:nvGrpSpPr>
        <p:grpSpPr>
          <a:xfrm>
            <a:off x="257512" y="2529080"/>
            <a:ext cx="11660168" cy="2982647"/>
            <a:chOff x="257513" y="2853126"/>
            <a:chExt cx="8628976" cy="1799840"/>
          </a:xfrm>
        </p:grpSpPr>
        <p:grpSp>
          <p:nvGrpSpPr>
            <p:cNvPr id="90" name="1 Grupo">
              <a:extLst>
                <a:ext uri="{FF2B5EF4-FFF2-40B4-BE49-F238E27FC236}">
                  <a16:creationId xmlns:a16="http://schemas.microsoft.com/office/drawing/2014/main" xmlns="" id="{9AE90B89-E3D2-442D-A831-F7CEBD1D8351}"/>
                </a:ext>
              </a:extLst>
            </p:cNvPr>
            <p:cNvGrpSpPr/>
            <p:nvPr/>
          </p:nvGrpSpPr>
          <p:grpSpPr>
            <a:xfrm>
              <a:off x="257513" y="3704665"/>
              <a:ext cx="8628976" cy="85149"/>
              <a:chOff x="467544" y="2597889"/>
              <a:chExt cx="8208861" cy="81000"/>
            </a:xfrm>
          </p:grpSpPr>
          <p:cxnSp>
            <p:nvCxnSpPr>
              <p:cNvPr id="119" name="18 Conector recto">
                <a:extLst>
                  <a:ext uri="{FF2B5EF4-FFF2-40B4-BE49-F238E27FC236}">
                    <a16:creationId xmlns:a16="http://schemas.microsoft.com/office/drawing/2014/main" xmlns="" id="{15553AE8-BF61-4B2C-97B7-7294356D6DF0}"/>
                  </a:ext>
                </a:extLst>
              </p:cNvPr>
              <p:cNvCxnSpPr>
                <a:stCxn id="121" idx="6"/>
                <a:endCxn id="120" idx="2"/>
              </p:cNvCxnSpPr>
              <p:nvPr/>
            </p:nvCxnSpPr>
            <p:spPr>
              <a:xfrm>
                <a:off x="548552" y="2638389"/>
                <a:ext cx="8046843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23 Elipse">
                <a:extLst>
                  <a:ext uri="{FF2B5EF4-FFF2-40B4-BE49-F238E27FC236}">
                    <a16:creationId xmlns:a16="http://schemas.microsoft.com/office/drawing/2014/main" xmlns="" id="{3EC86A56-2089-4B2A-9BB1-7AB68D301674}"/>
                  </a:ext>
                </a:extLst>
              </p:cNvPr>
              <p:cNvSpPr/>
              <p:nvPr/>
            </p:nvSpPr>
            <p:spPr>
              <a:xfrm>
                <a:off x="859539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  <p:sp>
            <p:nvSpPr>
              <p:cNvPr id="121" name="24 Elipse">
                <a:extLst>
                  <a:ext uri="{FF2B5EF4-FFF2-40B4-BE49-F238E27FC236}">
                    <a16:creationId xmlns:a16="http://schemas.microsoft.com/office/drawing/2014/main" xmlns="" id="{47407382-C6B4-41CE-8D51-8ADCE7E3866E}"/>
                  </a:ext>
                </a:extLst>
              </p:cNvPr>
              <p:cNvSpPr/>
              <p:nvPr/>
            </p:nvSpPr>
            <p:spPr>
              <a:xfrm>
                <a:off x="46754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91" name="2 Grupo">
              <a:extLst>
                <a:ext uri="{FF2B5EF4-FFF2-40B4-BE49-F238E27FC236}">
                  <a16:creationId xmlns:a16="http://schemas.microsoft.com/office/drawing/2014/main" xmlns="" id="{8F2C1F08-4A68-4C08-A3A6-50E0BD6FB657}"/>
                </a:ext>
              </a:extLst>
            </p:cNvPr>
            <p:cNvGrpSpPr/>
            <p:nvPr/>
          </p:nvGrpSpPr>
          <p:grpSpPr>
            <a:xfrm>
              <a:off x="1275809" y="2926692"/>
              <a:ext cx="141927" cy="891549"/>
              <a:chOff x="1436278" y="1857792"/>
              <a:chExt cx="135019" cy="848107"/>
            </a:xfrm>
          </p:grpSpPr>
          <p:sp>
            <p:nvSpPr>
              <p:cNvPr id="116" name="25 Elipse">
                <a:extLst>
                  <a:ext uri="{FF2B5EF4-FFF2-40B4-BE49-F238E27FC236}">
                    <a16:creationId xmlns:a16="http://schemas.microsoft.com/office/drawing/2014/main" xmlns="" id="{1694982E-6F9D-4EA9-88BE-9EAE006582AC}"/>
                  </a:ext>
                </a:extLst>
              </p:cNvPr>
              <p:cNvSpPr/>
              <p:nvPr/>
            </p:nvSpPr>
            <p:spPr>
              <a:xfrm>
                <a:off x="1436278" y="2570899"/>
                <a:ext cx="135019" cy="13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17" name="40 Conector recto">
                <a:extLst>
                  <a:ext uri="{FF2B5EF4-FFF2-40B4-BE49-F238E27FC236}">
                    <a16:creationId xmlns:a16="http://schemas.microsoft.com/office/drawing/2014/main" xmlns="" id="{92178923-93F1-4C26-AE6C-4D37A5F4309A}"/>
                  </a:ext>
                </a:extLst>
              </p:cNvPr>
              <p:cNvCxnSpPr/>
              <p:nvPr/>
            </p:nvCxnSpPr>
            <p:spPr>
              <a:xfrm flipV="1">
                <a:off x="1503186" y="1857792"/>
                <a:ext cx="5547" cy="713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4 Grupo">
              <a:extLst>
                <a:ext uri="{FF2B5EF4-FFF2-40B4-BE49-F238E27FC236}">
                  <a16:creationId xmlns:a16="http://schemas.microsoft.com/office/drawing/2014/main" xmlns="" id="{07DC8AB7-F98A-4D3F-8D03-80F9295FA5BE}"/>
                </a:ext>
              </a:extLst>
            </p:cNvPr>
            <p:cNvGrpSpPr/>
            <p:nvPr/>
          </p:nvGrpSpPr>
          <p:grpSpPr>
            <a:xfrm>
              <a:off x="2350880" y="3676281"/>
              <a:ext cx="141927" cy="976685"/>
              <a:chOff x="2459025" y="2570898"/>
              <a:chExt cx="135019" cy="929095"/>
            </a:xfrm>
          </p:grpSpPr>
          <p:sp>
            <p:nvSpPr>
              <p:cNvPr id="113" name="26 Elipse">
                <a:extLst>
                  <a:ext uri="{FF2B5EF4-FFF2-40B4-BE49-F238E27FC236}">
                    <a16:creationId xmlns:a16="http://schemas.microsoft.com/office/drawing/2014/main" xmlns="" id="{5C463F7A-EABD-4CC3-BA1B-8C8A2BACE4FE}"/>
                  </a:ext>
                </a:extLst>
              </p:cNvPr>
              <p:cNvSpPr/>
              <p:nvPr/>
            </p:nvSpPr>
            <p:spPr>
              <a:xfrm>
                <a:off x="2459025" y="2570898"/>
                <a:ext cx="135019" cy="13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14" name="42 Conector recto">
                <a:extLst>
                  <a:ext uri="{FF2B5EF4-FFF2-40B4-BE49-F238E27FC236}">
                    <a16:creationId xmlns:a16="http://schemas.microsoft.com/office/drawing/2014/main" xmlns="" id="{83D6A3A8-90B6-412E-82D9-AAA93D070970}"/>
                  </a:ext>
                </a:extLst>
              </p:cNvPr>
              <p:cNvCxnSpPr/>
              <p:nvPr/>
            </p:nvCxnSpPr>
            <p:spPr>
              <a:xfrm flipV="1">
                <a:off x="2518306" y="270589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48 Elipse">
                <a:extLst>
                  <a:ext uri="{FF2B5EF4-FFF2-40B4-BE49-F238E27FC236}">
                    <a16:creationId xmlns:a16="http://schemas.microsoft.com/office/drawing/2014/main" xmlns="" id="{5E64E37D-14BC-4305-9DA9-ECD9B5707206}"/>
                  </a:ext>
                </a:extLst>
              </p:cNvPr>
              <p:cNvSpPr/>
              <p:nvPr/>
            </p:nvSpPr>
            <p:spPr>
              <a:xfrm>
                <a:off x="2478571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93" name="6 Grupo">
              <a:extLst>
                <a:ext uri="{FF2B5EF4-FFF2-40B4-BE49-F238E27FC236}">
                  <a16:creationId xmlns:a16="http://schemas.microsoft.com/office/drawing/2014/main" xmlns="" id="{C86F9A36-5A23-4A8F-8ACE-B16953C81E7E}"/>
                </a:ext>
              </a:extLst>
            </p:cNvPr>
            <p:cNvGrpSpPr/>
            <p:nvPr/>
          </p:nvGrpSpPr>
          <p:grpSpPr>
            <a:xfrm>
              <a:off x="3425951" y="2853126"/>
              <a:ext cx="141927" cy="965113"/>
              <a:chOff x="3481768" y="1787812"/>
              <a:chExt cx="135019" cy="918087"/>
            </a:xfrm>
          </p:grpSpPr>
          <p:sp>
            <p:nvSpPr>
              <p:cNvPr id="110" name="27 Elipse">
                <a:extLst>
                  <a:ext uri="{FF2B5EF4-FFF2-40B4-BE49-F238E27FC236}">
                    <a16:creationId xmlns:a16="http://schemas.microsoft.com/office/drawing/2014/main" xmlns="" id="{7D32846E-454A-4D7D-A253-99AB92FDAB5A}"/>
                  </a:ext>
                </a:extLst>
              </p:cNvPr>
              <p:cNvSpPr/>
              <p:nvPr/>
            </p:nvSpPr>
            <p:spPr>
              <a:xfrm>
                <a:off x="3481768" y="2570899"/>
                <a:ext cx="135019" cy="135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11" name="43 Conector recto">
                <a:extLst>
                  <a:ext uri="{FF2B5EF4-FFF2-40B4-BE49-F238E27FC236}">
                    <a16:creationId xmlns:a16="http://schemas.microsoft.com/office/drawing/2014/main" xmlns="" id="{78A06713-1D66-492D-A397-217FB2AB22C3}"/>
                  </a:ext>
                </a:extLst>
              </p:cNvPr>
              <p:cNvCxnSpPr/>
              <p:nvPr/>
            </p:nvCxnSpPr>
            <p:spPr>
              <a:xfrm flipV="1">
                <a:off x="3550652" y="185905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49 Elipse">
                <a:extLst>
                  <a:ext uri="{FF2B5EF4-FFF2-40B4-BE49-F238E27FC236}">
                    <a16:creationId xmlns:a16="http://schemas.microsoft.com/office/drawing/2014/main" xmlns="" id="{97482494-F643-4E33-A891-05FBC1AACAF0}"/>
                  </a:ext>
                </a:extLst>
              </p:cNvPr>
              <p:cNvSpPr/>
              <p:nvPr/>
            </p:nvSpPr>
            <p:spPr>
              <a:xfrm>
                <a:off x="3516475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94" name="7 Grupo">
              <a:extLst>
                <a:ext uri="{FF2B5EF4-FFF2-40B4-BE49-F238E27FC236}">
                  <a16:creationId xmlns:a16="http://schemas.microsoft.com/office/drawing/2014/main" xmlns="" id="{40598493-E879-4708-AE56-DE07674565DF}"/>
                </a:ext>
              </a:extLst>
            </p:cNvPr>
            <p:cNvGrpSpPr/>
            <p:nvPr/>
          </p:nvGrpSpPr>
          <p:grpSpPr>
            <a:xfrm>
              <a:off x="4501023" y="3676280"/>
              <a:ext cx="141927" cy="976686"/>
              <a:chOff x="4504512" y="2570897"/>
              <a:chExt cx="135019" cy="929096"/>
            </a:xfrm>
          </p:grpSpPr>
          <p:sp>
            <p:nvSpPr>
              <p:cNvPr id="107" name="36 Elipse">
                <a:extLst>
                  <a:ext uri="{FF2B5EF4-FFF2-40B4-BE49-F238E27FC236}">
                    <a16:creationId xmlns:a16="http://schemas.microsoft.com/office/drawing/2014/main" xmlns="" id="{C8127F5B-15EE-498F-8AFB-303027CF05FF}"/>
                  </a:ext>
                </a:extLst>
              </p:cNvPr>
              <p:cNvSpPr/>
              <p:nvPr/>
            </p:nvSpPr>
            <p:spPr>
              <a:xfrm>
                <a:off x="4504512" y="2570897"/>
                <a:ext cx="135019" cy="135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08" name="44 Conector recto">
                <a:extLst>
                  <a:ext uri="{FF2B5EF4-FFF2-40B4-BE49-F238E27FC236}">
                    <a16:creationId xmlns:a16="http://schemas.microsoft.com/office/drawing/2014/main" xmlns="" id="{64612499-7415-4028-9580-2710DBF1180C}"/>
                  </a:ext>
                </a:extLst>
              </p:cNvPr>
              <p:cNvCxnSpPr/>
              <p:nvPr/>
            </p:nvCxnSpPr>
            <p:spPr>
              <a:xfrm flipV="1">
                <a:off x="4571662" y="269912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50 Elipse">
                <a:extLst>
                  <a:ext uri="{FF2B5EF4-FFF2-40B4-BE49-F238E27FC236}">
                    <a16:creationId xmlns:a16="http://schemas.microsoft.com/office/drawing/2014/main" xmlns="" id="{093B9C36-9223-41A4-A3A9-4D40C37588C9}"/>
                  </a:ext>
                </a:extLst>
              </p:cNvPr>
              <p:cNvSpPr/>
              <p:nvPr/>
            </p:nvSpPr>
            <p:spPr>
              <a:xfrm>
                <a:off x="4533907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95" name="8 Grupo">
              <a:extLst>
                <a:ext uri="{FF2B5EF4-FFF2-40B4-BE49-F238E27FC236}">
                  <a16:creationId xmlns:a16="http://schemas.microsoft.com/office/drawing/2014/main" xmlns="" id="{129B72E4-BC6A-4F3D-89C3-082AACDDEA88}"/>
                </a:ext>
              </a:extLst>
            </p:cNvPr>
            <p:cNvGrpSpPr/>
            <p:nvPr/>
          </p:nvGrpSpPr>
          <p:grpSpPr>
            <a:xfrm>
              <a:off x="1318891" y="2873859"/>
              <a:ext cx="4399129" cy="944381"/>
              <a:chOff x="1477264" y="1807533"/>
              <a:chExt cx="4185011" cy="898365"/>
            </a:xfrm>
          </p:grpSpPr>
          <p:sp>
            <p:nvSpPr>
              <p:cNvPr id="104" name="37 Elipse">
                <a:extLst>
                  <a:ext uri="{FF2B5EF4-FFF2-40B4-BE49-F238E27FC236}">
                    <a16:creationId xmlns:a16="http://schemas.microsoft.com/office/drawing/2014/main" xmlns="" id="{0EB739D4-8CA9-46C6-B3B3-F3BA0681DECC}"/>
                  </a:ext>
                </a:extLst>
              </p:cNvPr>
              <p:cNvSpPr/>
              <p:nvPr/>
            </p:nvSpPr>
            <p:spPr>
              <a:xfrm>
                <a:off x="5527256" y="2570898"/>
                <a:ext cx="135019" cy="135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05" name="45 Conector recto">
                <a:extLst>
                  <a:ext uri="{FF2B5EF4-FFF2-40B4-BE49-F238E27FC236}">
                    <a16:creationId xmlns:a16="http://schemas.microsoft.com/office/drawing/2014/main" xmlns="" id="{E4B08FE2-FB7B-485E-8A67-29D3713C2254}"/>
                  </a:ext>
                </a:extLst>
              </p:cNvPr>
              <p:cNvCxnSpPr/>
              <p:nvPr/>
            </p:nvCxnSpPr>
            <p:spPr>
              <a:xfrm flipV="1">
                <a:off x="5596189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51 Elipse">
                <a:extLst>
                  <a:ext uri="{FF2B5EF4-FFF2-40B4-BE49-F238E27FC236}">
                    <a16:creationId xmlns:a16="http://schemas.microsoft.com/office/drawing/2014/main" xmlns="" id="{02A1366B-38E1-46E9-9BB1-2CFD8F94969C}"/>
                  </a:ext>
                </a:extLst>
              </p:cNvPr>
              <p:cNvSpPr/>
              <p:nvPr/>
            </p:nvSpPr>
            <p:spPr>
              <a:xfrm>
                <a:off x="1477264" y="180753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96" name="9 Grupo">
              <a:extLst>
                <a:ext uri="{FF2B5EF4-FFF2-40B4-BE49-F238E27FC236}">
                  <a16:creationId xmlns:a16="http://schemas.microsoft.com/office/drawing/2014/main" xmlns="" id="{431D9DDE-470A-41D6-92B6-10CE69274FF5}"/>
                </a:ext>
              </a:extLst>
            </p:cNvPr>
            <p:cNvGrpSpPr/>
            <p:nvPr/>
          </p:nvGrpSpPr>
          <p:grpSpPr>
            <a:xfrm>
              <a:off x="6651167" y="3676281"/>
              <a:ext cx="141927" cy="965064"/>
              <a:chOff x="6550000" y="2570894"/>
              <a:chExt cx="135019" cy="918039"/>
            </a:xfrm>
          </p:grpSpPr>
          <p:sp>
            <p:nvSpPr>
              <p:cNvPr id="101" name="38 Elipse">
                <a:extLst>
                  <a:ext uri="{FF2B5EF4-FFF2-40B4-BE49-F238E27FC236}">
                    <a16:creationId xmlns:a16="http://schemas.microsoft.com/office/drawing/2014/main" xmlns="" id="{92FC6299-8E60-4A2C-B62B-C3076A04546C}"/>
                  </a:ext>
                </a:extLst>
              </p:cNvPr>
              <p:cNvSpPr/>
              <p:nvPr/>
            </p:nvSpPr>
            <p:spPr>
              <a:xfrm>
                <a:off x="6550000" y="2570894"/>
                <a:ext cx="135019" cy="135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02" name="46 Conector recto">
                <a:extLst>
                  <a:ext uri="{FF2B5EF4-FFF2-40B4-BE49-F238E27FC236}">
                    <a16:creationId xmlns:a16="http://schemas.microsoft.com/office/drawing/2014/main" xmlns="" id="{D687929D-A420-4932-B5F7-A7CA5B44B047}"/>
                  </a:ext>
                </a:extLst>
              </p:cNvPr>
              <p:cNvCxnSpPr/>
              <p:nvPr/>
            </p:nvCxnSpPr>
            <p:spPr>
              <a:xfrm flipV="1">
                <a:off x="6614592" y="2699128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52 Elipse">
                <a:extLst>
                  <a:ext uri="{FF2B5EF4-FFF2-40B4-BE49-F238E27FC236}">
                    <a16:creationId xmlns:a16="http://schemas.microsoft.com/office/drawing/2014/main" xmlns="" id="{F7E4B14D-87EE-4939-A493-19CED977904E}"/>
                  </a:ext>
                </a:extLst>
              </p:cNvPr>
              <p:cNvSpPr/>
              <p:nvPr/>
            </p:nvSpPr>
            <p:spPr>
              <a:xfrm>
                <a:off x="6579600" y="340793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97" name="10 Grupo">
              <a:extLst>
                <a:ext uri="{FF2B5EF4-FFF2-40B4-BE49-F238E27FC236}">
                  <a16:creationId xmlns:a16="http://schemas.microsoft.com/office/drawing/2014/main" xmlns="" id="{FE6ACFEE-0E08-45CA-BD8A-C22BC0418FF8}"/>
                </a:ext>
              </a:extLst>
            </p:cNvPr>
            <p:cNvGrpSpPr/>
            <p:nvPr/>
          </p:nvGrpSpPr>
          <p:grpSpPr>
            <a:xfrm>
              <a:off x="7741256" y="2853127"/>
              <a:ext cx="141927" cy="965112"/>
              <a:chOff x="7587030" y="1787812"/>
              <a:chExt cx="135019" cy="918086"/>
            </a:xfrm>
          </p:grpSpPr>
          <p:sp>
            <p:nvSpPr>
              <p:cNvPr id="98" name="39 Elipse">
                <a:extLst>
                  <a:ext uri="{FF2B5EF4-FFF2-40B4-BE49-F238E27FC236}">
                    <a16:creationId xmlns:a16="http://schemas.microsoft.com/office/drawing/2014/main" xmlns="" id="{CDE0F9D8-9C9D-44CF-9340-30C0A7B262F9}"/>
                  </a:ext>
                </a:extLst>
              </p:cNvPr>
              <p:cNvSpPr/>
              <p:nvPr/>
            </p:nvSpPr>
            <p:spPr>
              <a:xfrm>
                <a:off x="7587030" y="2570898"/>
                <a:ext cx="135019" cy="135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  <p:cxnSp>
            <p:nvCxnSpPr>
              <p:cNvPr id="99" name="47 Conector recto">
                <a:extLst>
                  <a:ext uri="{FF2B5EF4-FFF2-40B4-BE49-F238E27FC236}">
                    <a16:creationId xmlns:a16="http://schemas.microsoft.com/office/drawing/2014/main" xmlns="" id="{4CF4D0A9-0741-4B45-BA4A-D86E63B681EE}"/>
                  </a:ext>
                </a:extLst>
              </p:cNvPr>
              <p:cNvCxnSpPr/>
              <p:nvPr/>
            </p:nvCxnSpPr>
            <p:spPr>
              <a:xfrm flipV="1">
                <a:off x="7648800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53 Elipse">
                <a:extLst>
                  <a:ext uri="{FF2B5EF4-FFF2-40B4-BE49-F238E27FC236}">
                    <a16:creationId xmlns:a16="http://schemas.microsoft.com/office/drawing/2014/main" xmlns="" id="{48EAE5E1-4DC7-4406-8608-8E10079F8FB2}"/>
                  </a:ext>
                </a:extLst>
              </p:cNvPr>
              <p:cNvSpPr/>
              <p:nvPr/>
            </p:nvSpPr>
            <p:spPr>
              <a:xfrm>
                <a:off x="7617376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22" name="Group 89">
            <a:extLst>
              <a:ext uri="{FF2B5EF4-FFF2-40B4-BE49-F238E27FC236}">
                <a16:creationId xmlns:a16="http://schemas.microsoft.com/office/drawing/2014/main" xmlns="" id="{CE23A085-A4E9-4D9C-9072-0EC08BAC964F}"/>
              </a:ext>
            </a:extLst>
          </p:cNvPr>
          <p:cNvGrpSpPr/>
          <p:nvPr/>
        </p:nvGrpSpPr>
        <p:grpSpPr>
          <a:xfrm>
            <a:off x="1266415" y="3571307"/>
            <a:ext cx="9641709" cy="411127"/>
            <a:chOff x="1195630" y="3835527"/>
            <a:chExt cx="7135237" cy="248089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AF74877C-75D3-4937-A85E-8617FE6091ED}"/>
                </a:ext>
              </a:extLst>
            </p:cNvPr>
            <p:cNvSpPr txBox="1"/>
            <p:nvPr/>
          </p:nvSpPr>
          <p:spPr>
            <a:xfrm>
              <a:off x="1195630" y="3835527"/>
              <a:ext cx="657439" cy="2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11.22</a:t>
              </a:r>
              <a:endParaRPr lang="en-US" sz="20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10F8DBFA-28FF-430B-BFB2-FBDE03E3DCD0}"/>
                </a:ext>
              </a:extLst>
            </p:cNvPr>
            <p:cNvSpPr txBox="1"/>
            <p:nvPr/>
          </p:nvSpPr>
          <p:spPr>
            <a:xfrm>
              <a:off x="3344027" y="3842175"/>
              <a:ext cx="657439" cy="2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12.06	</a:t>
              </a:r>
              <a:endParaRPr lang="en-US" sz="2000" b="1" dirty="0">
                <a:solidFill>
                  <a:schemeClr val="accent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A5CCE035-088C-430C-ADA6-873BA87C27D1}"/>
                </a:ext>
              </a:extLst>
            </p:cNvPr>
            <p:cNvSpPr txBox="1"/>
            <p:nvPr/>
          </p:nvSpPr>
          <p:spPr>
            <a:xfrm>
              <a:off x="5492423" y="3842175"/>
              <a:ext cx="657439" cy="2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5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12.11</a:t>
              </a:r>
              <a:endParaRPr lang="en-US" sz="2000" b="1" dirty="0">
                <a:solidFill>
                  <a:schemeClr val="accent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3162ADDD-8F92-4BDB-970A-B6222CB59360}"/>
                </a:ext>
              </a:extLst>
            </p:cNvPr>
            <p:cNvSpPr txBox="1"/>
            <p:nvPr/>
          </p:nvSpPr>
          <p:spPr>
            <a:xfrm>
              <a:off x="7673428" y="3842175"/>
              <a:ext cx="657439" cy="2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12.13</a:t>
              </a:r>
              <a:endParaRPr lang="en-US" sz="2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27" name="Group 90">
            <a:extLst>
              <a:ext uri="{FF2B5EF4-FFF2-40B4-BE49-F238E27FC236}">
                <a16:creationId xmlns:a16="http://schemas.microsoft.com/office/drawing/2014/main" xmlns="" id="{6267725C-2487-48E3-89CD-E10D0BA49730}"/>
              </a:ext>
            </a:extLst>
          </p:cNvPr>
          <p:cNvGrpSpPr/>
          <p:nvPr/>
        </p:nvGrpSpPr>
        <p:grpSpPr>
          <a:xfrm>
            <a:off x="2523885" y="3580660"/>
            <a:ext cx="6933726" cy="411127"/>
            <a:chOff x="1987804" y="3084715"/>
            <a:chExt cx="5131225" cy="24808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1F8F65E5-043A-4485-9D08-5E2EFC7027F9}"/>
                </a:ext>
              </a:extLst>
            </p:cNvPr>
            <p:cNvSpPr txBox="1"/>
            <p:nvPr/>
          </p:nvSpPr>
          <p:spPr>
            <a:xfrm>
              <a:off x="1987804" y="3084715"/>
              <a:ext cx="1006207" cy="2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11.27~29</a:t>
              </a:r>
              <a:endParaRPr lang="en-US" sz="2000" b="1" dirty="0">
                <a:solidFill>
                  <a:schemeClr val="accent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09050ED0-EE96-43A1-A23E-81985A2729A0}"/>
                </a:ext>
              </a:extLst>
            </p:cNvPr>
            <p:cNvSpPr txBox="1"/>
            <p:nvPr/>
          </p:nvSpPr>
          <p:spPr>
            <a:xfrm>
              <a:off x="4314380" y="3091363"/>
              <a:ext cx="657439" cy="2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12.08</a:t>
              </a:r>
              <a:endParaRPr lang="en-US" sz="20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0BC9FEED-C2FF-47B5-A450-B6FFC71A01CB}"/>
                </a:ext>
              </a:extLst>
            </p:cNvPr>
            <p:cNvSpPr txBox="1"/>
            <p:nvPr/>
          </p:nvSpPr>
          <p:spPr>
            <a:xfrm>
              <a:off x="6461590" y="3084715"/>
              <a:ext cx="657439" cy="2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12.12</a:t>
              </a:r>
              <a:endParaRPr lang="en-US" sz="2000" b="1" dirty="0">
                <a:solidFill>
                  <a:schemeClr val="accent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069803" y="1750538"/>
            <a:ext cx="2416259" cy="684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회의 시간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논의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매주 화요일 </a:t>
            </a:r>
            <a:r>
              <a:rPr lang="en-US" altLang="ko-KR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시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컨텐츠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논의 </a:t>
            </a:r>
            <a:endParaRPr lang="en-US" altLang="ko-KR" sz="1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53439" y="5640191"/>
            <a:ext cx="2416259" cy="80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웹 제작 시 사용할 템플릿 논의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(WIX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) ,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컨텐츠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확정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카드뉴스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자료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조사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32722" y="1522706"/>
            <a:ext cx="2500063" cy="82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팀원 역할 분담</a:t>
            </a:r>
            <a:endParaRPr lang="en-US" altLang="ko-KR" sz="16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웹 디자인 논의</a:t>
            </a:r>
            <a:endParaRPr lang="en-US" altLang="ko-KR" sz="16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카드뉴스 형식 논의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77458" y="1639505"/>
            <a:ext cx="2628314" cy="79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웹 제작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완성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보증서 </a:t>
            </a:r>
            <a:r>
              <a:rPr lang="ko-KR" altLang="en-US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작성</a:t>
            </a:r>
            <a:endParaRPr lang="en-US" altLang="ko-KR" sz="1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PPT </a:t>
            </a:r>
            <a:r>
              <a:rPr lang="ko-KR" altLang="en-US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디자인 논의</a:t>
            </a:r>
            <a:endParaRPr lang="en-US" altLang="ko-KR" sz="1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중간 결과 보고서 작성</a:t>
            </a:r>
            <a:endParaRPr lang="en-US" altLang="ko-KR" sz="1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4" name="51 Elipse">
            <a:extLst>
              <a:ext uri="{FF2B5EF4-FFF2-40B4-BE49-F238E27FC236}">
                <a16:creationId xmlns:a16="http://schemas.microsoft.com/office/drawing/2014/main" xmlns="" id="{02A1366B-38E1-46E9-9BB1-2CFD8F94969C}"/>
              </a:ext>
            </a:extLst>
          </p:cNvPr>
          <p:cNvSpPr/>
          <p:nvPr/>
        </p:nvSpPr>
        <p:spPr>
          <a:xfrm>
            <a:off x="7647297" y="2681482"/>
            <a:ext cx="115069" cy="14110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642CDC0-2E28-49E8-9697-86EED4829851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3696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576761-BA90-453A-8B0D-DAAC9F411D56}"/>
              </a:ext>
            </a:extLst>
          </p:cNvPr>
          <p:cNvSpPr txBox="1"/>
          <p:nvPr/>
        </p:nvSpPr>
        <p:spPr>
          <a:xfrm>
            <a:off x="1002550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라이선스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91359C-B8AE-4BBD-A67E-C5A9B0C83656}"/>
              </a:ext>
            </a:extLst>
          </p:cNvPr>
          <p:cNvSpPr txBox="1"/>
          <p:nvPr/>
        </p:nvSpPr>
        <p:spPr>
          <a:xfrm>
            <a:off x="391032" y="437393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339DA4-CBC5-48E5-A289-A7B39BC4C053}"/>
              </a:ext>
            </a:extLst>
          </p:cNvPr>
          <p:cNvSpPr txBox="1"/>
          <p:nvPr/>
        </p:nvSpPr>
        <p:spPr>
          <a:xfrm>
            <a:off x="3473050" y="2807082"/>
            <a:ext cx="5409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MIT License</a:t>
            </a:r>
            <a:endParaRPr lang="ko-KR" altLang="en-US" sz="6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0642" y="2176226"/>
            <a:ext cx="6228271" cy="22773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9011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642CDC0-2E28-49E8-9697-86EED4829851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3696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576761-BA90-453A-8B0D-DAAC9F411D56}"/>
              </a:ext>
            </a:extLst>
          </p:cNvPr>
          <p:cNvSpPr txBox="1"/>
          <p:nvPr/>
        </p:nvSpPr>
        <p:spPr>
          <a:xfrm>
            <a:off x="1575623" y="43739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보증서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91359C-B8AE-4BBD-A67E-C5A9B0C83656}"/>
              </a:ext>
            </a:extLst>
          </p:cNvPr>
          <p:cNvSpPr txBox="1"/>
          <p:nvPr/>
        </p:nvSpPr>
        <p:spPr>
          <a:xfrm>
            <a:off x="415283" y="437393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xmlns="" id="{194BE70F-C83A-47F9-8F65-E110BC7F3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29" y="202410"/>
            <a:ext cx="4628020" cy="3631461"/>
          </a:xfrm>
          <a:prstGeom prst="rect">
            <a:avLst/>
          </a:prstGeom>
        </p:spPr>
      </p:pic>
      <p:pic>
        <p:nvPicPr>
          <p:cNvPr id="7" name="그림 6">
            <a:hlinkClick r:id="rId3"/>
            <a:extLst>
              <a:ext uri="{FF2B5EF4-FFF2-40B4-BE49-F238E27FC236}">
                <a16:creationId xmlns:a16="http://schemas.microsoft.com/office/drawing/2014/main" xmlns="" id="{58A77E31-37F2-439D-B6EC-C918F17F1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28" y="3833871"/>
            <a:ext cx="4628021" cy="2743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7" y="2643599"/>
            <a:ext cx="6469812" cy="16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642CDC0-2E28-49E8-9697-86EED4829851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3696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576761-BA90-453A-8B0D-DAAC9F411D56}"/>
              </a:ext>
            </a:extLst>
          </p:cNvPr>
          <p:cNvSpPr txBox="1"/>
          <p:nvPr/>
        </p:nvSpPr>
        <p:spPr>
          <a:xfrm>
            <a:off x="1002551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웹페이지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91359C-B8AE-4BBD-A67E-C5A9B0C83656}"/>
              </a:ext>
            </a:extLst>
          </p:cNvPr>
          <p:cNvSpPr txBox="1"/>
          <p:nvPr/>
        </p:nvSpPr>
        <p:spPr>
          <a:xfrm>
            <a:off x="382405" y="437392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xmlns="" id="{ADC62897-9DAF-4AAD-B348-B59F11C16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723"/>
            <a:ext cx="12211372" cy="57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5433" y="1755747"/>
            <a:ext cx="4622866" cy="1528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13213" y="1755747"/>
            <a:ext cx="4900472" cy="19086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826276" y="3152423"/>
            <a:ext cx="43411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155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Aharoni</vt:lpstr>
      <vt:lpstr>나눔스퀘어</vt:lpstr>
      <vt:lpstr>나눔스퀘어 ExtraBold</vt:lpstr>
      <vt:lpstr>나눔스퀘어라운드 ExtraBold</vt:lpstr>
      <vt:lpstr>맑은 고딕</vt:lpstr>
      <vt:lpstr>함초롬바탕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43</cp:revision>
  <dcterms:created xsi:type="dcterms:W3CDTF">2018-12-11T08:02:25Z</dcterms:created>
  <dcterms:modified xsi:type="dcterms:W3CDTF">2018-12-12T12:39:33Z</dcterms:modified>
</cp:coreProperties>
</file>