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996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0DA-76EA-41D2-9F24-AC1102723A0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ED1E-C5B7-4C0A-876A-90D3B2FC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1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0DA-76EA-41D2-9F24-AC1102723A0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ED1E-C5B7-4C0A-876A-90D3B2FC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0DA-76EA-41D2-9F24-AC1102723A0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ED1E-C5B7-4C0A-876A-90D3B2FC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0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0DA-76EA-41D2-9F24-AC1102723A0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ED1E-C5B7-4C0A-876A-90D3B2FC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8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0DA-76EA-41D2-9F24-AC1102723A0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ED1E-C5B7-4C0A-876A-90D3B2FC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0DA-76EA-41D2-9F24-AC1102723A0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ED1E-C5B7-4C0A-876A-90D3B2FC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0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0DA-76EA-41D2-9F24-AC1102723A0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ED1E-C5B7-4C0A-876A-90D3B2FC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2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0DA-76EA-41D2-9F24-AC1102723A0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ED1E-C5B7-4C0A-876A-90D3B2FC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7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0DA-76EA-41D2-9F24-AC1102723A0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ED1E-C5B7-4C0A-876A-90D3B2FC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3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0DA-76EA-41D2-9F24-AC1102723A0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ED1E-C5B7-4C0A-876A-90D3B2FC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9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A0DA-76EA-41D2-9F24-AC1102723A0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ED1E-C5B7-4C0A-876A-90D3B2FC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5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5A0DA-76EA-41D2-9F24-AC1102723A0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BED1E-C5B7-4C0A-876A-90D3B2FC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1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Data Feed Comparisons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420948"/>
              </p:ext>
            </p:extLst>
          </p:nvPr>
        </p:nvGraphicFramePr>
        <p:xfrm>
          <a:off x="990600" y="1905000"/>
          <a:ext cx="7010400" cy="3505200"/>
        </p:xfrm>
        <a:graphic>
          <a:graphicData uri="http://schemas.openxmlformats.org/drawingml/2006/table">
            <a:tbl>
              <a:tblPr/>
              <a:tblGrid>
                <a:gridCol w="1878893"/>
                <a:gridCol w="3017752"/>
                <a:gridCol w="2113755"/>
              </a:tblGrid>
              <a:tr h="257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Twitter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Supported Languages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.Net \ JAVA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.Net \ JAVA \ Python \ 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Language Used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VB.Net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Python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9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of Connection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Streaming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Streaming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7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Structure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Object Oriented - Property Based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5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Highlights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Simple but very detailed with little supporting documentation - No working examples were available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Very simple to program - complete examples readily available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33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7873" y="222422"/>
            <a:ext cx="6858000" cy="1038612"/>
          </a:xfrm>
        </p:spPr>
        <p:txBody>
          <a:bodyPr/>
          <a:lstStyle/>
          <a:p>
            <a:r>
              <a:rPr lang="en-US" dirty="0" smtClean="0"/>
              <a:t>Load Data and Apply Rules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0794" y="1664686"/>
            <a:ext cx="3336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Buy and Hold: </a:t>
            </a:r>
            <a:r>
              <a:rPr lang="en-US" dirty="0"/>
              <a:t>-$</a:t>
            </a:r>
            <a:r>
              <a:rPr lang="en-US" dirty="0" smtClean="0"/>
              <a:t>0.00127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Moving Average: </a:t>
            </a:r>
            <a:r>
              <a:rPr lang="en-US" dirty="0"/>
              <a:t>-$0.00031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Random: </a:t>
            </a:r>
            <a:r>
              <a:rPr lang="en-US" dirty="0"/>
              <a:t>$</a:t>
            </a:r>
            <a:r>
              <a:rPr lang="en-US" dirty="0" smtClean="0"/>
              <a:t>0.00192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Twitter: </a:t>
            </a:r>
            <a:r>
              <a:rPr lang="en-US" dirty="0"/>
              <a:t>-$</a:t>
            </a:r>
            <a:r>
              <a:rPr lang="en-US" dirty="0" smtClean="0"/>
              <a:t>0.00085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4" y="1664686"/>
            <a:ext cx="3043238" cy="1057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4" y="3364987"/>
            <a:ext cx="3314700" cy="866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94" y="4874790"/>
            <a:ext cx="3514725" cy="1552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006" y="2865014"/>
            <a:ext cx="4329113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4" y="1275014"/>
            <a:ext cx="4317358" cy="327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16347"/>
            <a:ext cx="3810000" cy="1474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54" y="1142999"/>
            <a:ext cx="3995798" cy="352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59308" y="4913453"/>
            <a:ext cx="37846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Left: Box plot of log P/L</a:t>
            </a:r>
          </a:p>
          <a:p>
            <a:endParaRPr lang="en-US" dirty="0" smtClean="0"/>
          </a:p>
          <a:p>
            <a:r>
              <a:rPr lang="en-US" dirty="0" smtClean="0"/>
              <a:t>Above:  </a:t>
            </a:r>
            <a:r>
              <a:rPr lang="en-US" dirty="0" err="1" smtClean="0"/>
              <a:t>Sheffe’s</a:t>
            </a:r>
            <a:r>
              <a:rPr lang="en-US" dirty="0" smtClean="0"/>
              <a:t> method at alpha = 0.4</a:t>
            </a:r>
          </a:p>
          <a:p>
            <a:endParaRPr lang="en-US" dirty="0" smtClean="0"/>
          </a:p>
          <a:p>
            <a:r>
              <a:rPr lang="en-US" dirty="0" smtClean="0"/>
              <a:t>Left: </a:t>
            </a:r>
            <a:r>
              <a:rPr lang="en-US" dirty="0" err="1" smtClean="0"/>
              <a:t>Dunnett’s</a:t>
            </a:r>
            <a:r>
              <a:rPr lang="en-US" dirty="0" smtClean="0"/>
              <a:t> test alpha = 0.05</a:t>
            </a:r>
          </a:p>
        </p:txBody>
      </p:sp>
    </p:spTree>
    <p:extLst>
      <p:ext uri="{BB962C8B-B14F-4D97-AF65-F5344CB8AC3E}">
        <p14:creationId xmlns:p14="http://schemas.microsoft.com/office/powerpoint/2010/main" val="176871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113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Live Data Feed Comparisons</vt:lpstr>
      <vt:lpstr>Load Data and Apply Rules</vt:lpstr>
      <vt:lpstr>Statistical Analysis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Sylvester</dc:creator>
  <cp:lastModifiedBy>rem</cp:lastModifiedBy>
  <cp:revision>4</cp:revision>
  <dcterms:created xsi:type="dcterms:W3CDTF">2015-12-07T01:49:11Z</dcterms:created>
  <dcterms:modified xsi:type="dcterms:W3CDTF">2015-12-07T19:00:43Z</dcterms:modified>
</cp:coreProperties>
</file>