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>
        <p:scale>
          <a:sx n="100" d="100"/>
          <a:sy n="100" d="100"/>
        </p:scale>
        <p:origin x="70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72-319F-4F2A-9DBB-2D84CFAF472C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7390-DA8D-479A-8811-C0022AD31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72-319F-4F2A-9DBB-2D84CFAF472C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7390-DA8D-479A-8811-C0022AD31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99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72-319F-4F2A-9DBB-2D84CFAF472C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7390-DA8D-479A-8811-C0022AD31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40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72-319F-4F2A-9DBB-2D84CFAF472C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7390-DA8D-479A-8811-C0022AD31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53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72-319F-4F2A-9DBB-2D84CFAF472C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7390-DA8D-479A-8811-C0022AD31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34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72-319F-4F2A-9DBB-2D84CFAF472C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7390-DA8D-479A-8811-C0022AD31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32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72-319F-4F2A-9DBB-2D84CFAF472C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7390-DA8D-479A-8811-C0022AD31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24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72-319F-4F2A-9DBB-2D84CFAF472C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7390-DA8D-479A-8811-C0022AD31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96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72-319F-4F2A-9DBB-2D84CFAF472C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7390-DA8D-479A-8811-C0022AD31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792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72-319F-4F2A-9DBB-2D84CFAF472C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7390-DA8D-479A-8811-C0022AD31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4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D072-319F-4F2A-9DBB-2D84CFAF472C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7390-DA8D-479A-8811-C0022AD31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40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3D072-319F-4F2A-9DBB-2D84CFAF472C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47390-DA8D-479A-8811-C0022AD314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465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782" y="1080760"/>
            <a:ext cx="9564435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065" y="1603705"/>
            <a:ext cx="1724266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34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467" y="1166497"/>
            <a:ext cx="8707065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18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364" y="1781035"/>
            <a:ext cx="2124371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261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cyci</dc:creator>
  <cp:lastModifiedBy>cyci</cp:lastModifiedBy>
  <cp:revision>1</cp:revision>
  <dcterms:created xsi:type="dcterms:W3CDTF">2025-07-22T07:03:41Z</dcterms:created>
  <dcterms:modified xsi:type="dcterms:W3CDTF">2025-07-22T07:03:56Z</dcterms:modified>
</cp:coreProperties>
</file>