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6" r:id="rId3"/>
    <p:sldId id="291" r:id="rId4"/>
    <p:sldId id="261" r:id="rId5"/>
    <p:sldId id="317" r:id="rId6"/>
    <p:sldId id="277" r:id="rId7"/>
    <p:sldId id="304" r:id="rId8"/>
    <p:sldId id="289" r:id="rId9"/>
    <p:sldId id="288" r:id="rId10"/>
    <p:sldId id="290" r:id="rId11"/>
    <p:sldId id="327" r:id="rId12"/>
    <p:sldId id="287" r:id="rId13"/>
    <p:sldId id="297" r:id="rId14"/>
    <p:sldId id="296" r:id="rId15"/>
    <p:sldId id="281" r:id="rId16"/>
    <p:sldId id="292" r:id="rId17"/>
    <p:sldId id="285" r:id="rId18"/>
    <p:sldId id="293" r:id="rId19"/>
    <p:sldId id="294" r:id="rId20"/>
    <p:sldId id="295" r:id="rId21"/>
    <p:sldId id="337" r:id="rId22"/>
    <p:sldId id="338" r:id="rId23"/>
    <p:sldId id="339" r:id="rId24"/>
    <p:sldId id="328" r:id="rId25"/>
    <p:sldId id="274" r:id="rId2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3403" autoAdjust="0"/>
  </p:normalViewPr>
  <p:slideViewPr>
    <p:cSldViewPr>
      <p:cViewPr varScale="1">
        <p:scale>
          <a:sx n="67" d="100"/>
          <a:sy n="67" d="100"/>
        </p:scale>
        <p:origin x="1428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B2D-7F64-4F99-BA0A-E9F36A0257E0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2FC6-C1A1-4665-949B-18A371CE7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06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B2D-7F64-4F99-BA0A-E9F36A0257E0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2FC6-C1A1-4665-949B-18A371CE7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0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B2D-7F64-4F99-BA0A-E9F36A0257E0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2FC6-C1A1-4665-949B-18A371CE7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67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B2D-7F64-4F99-BA0A-E9F36A0257E0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2FC6-C1A1-4665-949B-18A371CE7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82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B2D-7F64-4F99-BA0A-E9F36A0257E0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2FC6-C1A1-4665-949B-18A371CE7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0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B2D-7F64-4F99-BA0A-E9F36A0257E0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2FC6-C1A1-4665-949B-18A371CE7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6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B2D-7F64-4F99-BA0A-E9F36A0257E0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2FC6-C1A1-4665-949B-18A371CE7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97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B2D-7F64-4F99-BA0A-E9F36A0257E0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2FC6-C1A1-4665-949B-18A371CE7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4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B2D-7F64-4F99-BA0A-E9F36A0257E0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2FC6-C1A1-4665-949B-18A371CE7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B2D-7F64-4F99-BA0A-E9F36A0257E0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2FC6-C1A1-4665-949B-18A371CE7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66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B2D-7F64-4F99-BA0A-E9F36A0257E0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2FC6-C1A1-4665-949B-18A371CE7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28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0B2D-7F64-4F99-BA0A-E9F36A0257E0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D2FC6-C1A1-4665-949B-18A371CE7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8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w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68624" y="1988839"/>
            <a:ext cx="6984776" cy="2304257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8484" y="2432467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800" b="1" dirty="0">
                <a:solidFill>
                  <a:schemeClr val="accent6"/>
                </a:solidFill>
              </a:rPr>
              <a:t>JAVA </a:t>
            </a:r>
            <a:r>
              <a:rPr lang="ko-KR" altLang="en-US" sz="4800" b="1" dirty="0">
                <a:solidFill>
                  <a:schemeClr val="accent6"/>
                </a:solidFill>
              </a:rPr>
              <a:t>개발자 양성과정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9260" y="3594536"/>
            <a:ext cx="303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</a:rPr>
              <a:t>3</a:t>
            </a:r>
            <a:r>
              <a:rPr lang="ko-KR" altLang="en-US" sz="2400" b="1" dirty="0">
                <a:solidFill>
                  <a:schemeClr val="accent6"/>
                </a:solidFill>
              </a:rPr>
              <a:t>팀 </a:t>
            </a:r>
            <a:r>
              <a:rPr lang="en-US" altLang="ko-KR" sz="2400" b="1" dirty="0">
                <a:solidFill>
                  <a:schemeClr val="accent6"/>
                </a:solidFill>
              </a:rPr>
              <a:t>Eat it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57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3">
            <a:extLst>
              <a:ext uri="{FF2B5EF4-FFF2-40B4-BE49-F238E27FC236}">
                <a16:creationId xmlns:a16="http://schemas.microsoft.com/office/drawing/2014/main" id="{D9D96D65-A3B1-AF33-DDC1-B40E23DD31F0}"/>
              </a:ext>
            </a:extLst>
          </p:cNvPr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C8D7CD-5AAC-E1E8-078E-385534CD8587}"/>
              </a:ext>
            </a:extLst>
          </p:cNvPr>
          <p:cNvCxnSpPr/>
          <p:nvPr/>
        </p:nvCxnSpPr>
        <p:spPr>
          <a:xfrm>
            <a:off x="334834" y="984496"/>
            <a:ext cx="91509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E5CF57-E28A-2C63-2632-3F0B579224AE}"/>
              </a:ext>
            </a:extLst>
          </p:cNvPr>
          <p:cNvSpPr txBox="1"/>
          <p:nvPr/>
        </p:nvSpPr>
        <p:spPr>
          <a:xfrm>
            <a:off x="1034450" y="228362"/>
            <a:ext cx="679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6"/>
                </a:solidFill>
              </a:rPr>
              <a:t>프로젝트 </a:t>
            </a:r>
            <a:r>
              <a:rPr lang="en-US" altLang="ko-KR" sz="3600" b="1" dirty="0">
                <a:solidFill>
                  <a:schemeClr val="accent6"/>
                </a:solidFill>
              </a:rPr>
              <a:t>ERD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454A07-D20F-F3E8-AFE4-2D106DAA7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1340768"/>
            <a:ext cx="8781208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27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3">
            <a:extLst>
              <a:ext uri="{FF2B5EF4-FFF2-40B4-BE49-F238E27FC236}">
                <a16:creationId xmlns:a16="http://schemas.microsoft.com/office/drawing/2014/main" id="{D9D96D65-A3B1-AF33-DDC1-B40E23DD31F0}"/>
              </a:ext>
            </a:extLst>
          </p:cNvPr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rgbClr val="FAC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C8D7CD-5AAC-E1E8-078E-385534CD8587}"/>
              </a:ext>
            </a:extLst>
          </p:cNvPr>
          <p:cNvCxnSpPr/>
          <p:nvPr/>
        </p:nvCxnSpPr>
        <p:spPr>
          <a:xfrm>
            <a:off x="334834" y="984496"/>
            <a:ext cx="91509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E5CF57-E28A-2C63-2632-3F0B579224AE}"/>
              </a:ext>
            </a:extLst>
          </p:cNvPr>
          <p:cNvSpPr txBox="1"/>
          <p:nvPr/>
        </p:nvSpPr>
        <p:spPr>
          <a:xfrm>
            <a:off x="1034450" y="228362"/>
            <a:ext cx="679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6"/>
                </a:solidFill>
              </a:rPr>
              <a:t>프로젝트 전체흐름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81748A59-41FC-4E92-3A8B-C7F48785A3CD}"/>
              </a:ext>
            </a:extLst>
          </p:cNvPr>
          <p:cNvGrpSpPr/>
          <p:nvPr/>
        </p:nvGrpSpPr>
        <p:grpSpPr>
          <a:xfrm>
            <a:off x="749979" y="2176953"/>
            <a:ext cx="8409709" cy="3340279"/>
            <a:chOff x="749979" y="1669276"/>
            <a:chExt cx="8409709" cy="3340279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02CE695C-579F-047B-43E5-B8B76A18FE40}"/>
                </a:ext>
              </a:extLst>
            </p:cNvPr>
            <p:cNvSpPr/>
            <p:nvPr/>
          </p:nvSpPr>
          <p:spPr>
            <a:xfrm>
              <a:off x="4040171" y="4459568"/>
              <a:ext cx="1825659" cy="549987"/>
            </a:xfrm>
            <a:custGeom>
              <a:avLst/>
              <a:gdLst>
                <a:gd name="connsiteX0" fmla="*/ 0 w 2415789"/>
                <a:gd name="connsiteY0" fmla="*/ 144947 h 1449473"/>
                <a:gd name="connsiteX1" fmla="*/ 144947 w 2415789"/>
                <a:gd name="connsiteY1" fmla="*/ 0 h 1449473"/>
                <a:gd name="connsiteX2" fmla="*/ 2270842 w 2415789"/>
                <a:gd name="connsiteY2" fmla="*/ 0 h 1449473"/>
                <a:gd name="connsiteX3" fmla="*/ 2415789 w 2415789"/>
                <a:gd name="connsiteY3" fmla="*/ 144947 h 1449473"/>
                <a:gd name="connsiteX4" fmla="*/ 2415789 w 2415789"/>
                <a:gd name="connsiteY4" fmla="*/ 1304526 h 1449473"/>
                <a:gd name="connsiteX5" fmla="*/ 2270842 w 2415789"/>
                <a:gd name="connsiteY5" fmla="*/ 1449473 h 1449473"/>
                <a:gd name="connsiteX6" fmla="*/ 144947 w 2415789"/>
                <a:gd name="connsiteY6" fmla="*/ 1449473 h 1449473"/>
                <a:gd name="connsiteX7" fmla="*/ 0 w 2415789"/>
                <a:gd name="connsiteY7" fmla="*/ 1304526 h 1449473"/>
                <a:gd name="connsiteX8" fmla="*/ 0 w 2415789"/>
                <a:gd name="connsiteY8" fmla="*/ 144947 h 144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5789" h="1449473">
                  <a:moveTo>
                    <a:pt x="0" y="144947"/>
                  </a:moveTo>
                  <a:cubicBezTo>
                    <a:pt x="0" y="64895"/>
                    <a:pt x="64895" y="0"/>
                    <a:pt x="144947" y="0"/>
                  </a:cubicBezTo>
                  <a:lnTo>
                    <a:pt x="2270842" y="0"/>
                  </a:lnTo>
                  <a:cubicBezTo>
                    <a:pt x="2350894" y="0"/>
                    <a:pt x="2415789" y="64895"/>
                    <a:pt x="2415789" y="144947"/>
                  </a:cubicBezTo>
                  <a:lnTo>
                    <a:pt x="2415789" y="1304526"/>
                  </a:lnTo>
                  <a:cubicBezTo>
                    <a:pt x="2415789" y="1384578"/>
                    <a:pt x="2350894" y="1449473"/>
                    <a:pt x="2270842" y="1449473"/>
                  </a:cubicBezTo>
                  <a:lnTo>
                    <a:pt x="144947" y="1449473"/>
                  </a:lnTo>
                  <a:cubicBezTo>
                    <a:pt x="64895" y="1449473"/>
                    <a:pt x="0" y="1384578"/>
                    <a:pt x="0" y="1304526"/>
                  </a:cubicBezTo>
                  <a:lnTo>
                    <a:pt x="0" y="144947"/>
                  </a:lnTo>
                  <a:close/>
                </a:path>
              </a:pathLst>
            </a:custGeom>
            <a:solidFill>
              <a:srgbClr val="FAC09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524" tIns="221524" rIns="221524" bIns="221524" numCol="1" spcCol="1270" anchor="ctr" anchorCtr="0">
              <a:noAutofit/>
            </a:bodyPr>
            <a:lstStyle/>
            <a:p>
              <a:pPr marL="0" lvl="0" indent="0" algn="ctr" defTabSz="2089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dirty="0">
                  <a:solidFill>
                    <a:schemeClr val="tx1"/>
                  </a:solidFill>
                </a:rPr>
                <a:t>관리자의 승인</a:t>
              </a:r>
              <a:endParaRPr lang="en-US" altLang="ko-KR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C625FDB-DB95-D618-35CD-CDBDB8C52AA4}"/>
                </a:ext>
              </a:extLst>
            </p:cNvPr>
            <p:cNvSpPr/>
            <p:nvPr/>
          </p:nvSpPr>
          <p:spPr>
            <a:xfrm>
              <a:off x="7334029" y="3194304"/>
              <a:ext cx="1825659" cy="549987"/>
            </a:xfrm>
            <a:custGeom>
              <a:avLst/>
              <a:gdLst>
                <a:gd name="connsiteX0" fmla="*/ 0 w 2415789"/>
                <a:gd name="connsiteY0" fmla="*/ 144947 h 1449473"/>
                <a:gd name="connsiteX1" fmla="*/ 144947 w 2415789"/>
                <a:gd name="connsiteY1" fmla="*/ 0 h 1449473"/>
                <a:gd name="connsiteX2" fmla="*/ 2270842 w 2415789"/>
                <a:gd name="connsiteY2" fmla="*/ 0 h 1449473"/>
                <a:gd name="connsiteX3" fmla="*/ 2415789 w 2415789"/>
                <a:gd name="connsiteY3" fmla="*/ 144947 h 1449473"/>
                <a:gd name="connsiteX4" fmla="*/ 2415789 w 2415789"/>
                <a:gd name="connsiteY4" fmla="*/ 1304526 h 1449473"/>
                <a:gd name="connsiteX5" fmla="*/ 2270842 w 2415789"/>
                <a:gd name="connsiteY5" fmla="*/ 1449473 h 1449473"/>
                <a:gd name="connsiteX6" fmla="*/ 144947 w 2415789"/>
                <a:gd name="connsiteY6" fmla="*/ 1449473 h 1449473"/>
                <a:gd name="connsiteX7" fmla="*/ 0 w 2415789"/>
                <a:gd name="connsiteY7" fmla="*/ 1304526 h 1449473"/>
                <a:gd name="connsiteX8" fmla="*/ 0 w 2415789"/>
                <a:gd name="connsiteY8" fmla="*/ 144947 h 144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5789" h="1449473">
                  <a:moveTo>
                    <a:pt x="0" y="144947"/>
                  </a:moveTo>
                  <a:cubicBezTo>
                    <a:pt x="0" y="64895"/>
                    <a:pt x="64895" y="0"/>
                    <a:pt x="144947" y="0"/>
                  </a:cubicBezTo>
                  <a:lnTo>
                    <a:pt x="2270842" y="0"/>
                  </a:lnTo>
                  <a:cubicBezTo>
                    <a:pt x="2350894" y="0"/>
                    <a:pt x="2415789" y="64895"/>
                    <a:pt x="2415789" y="144947"/>
                  </a:cubicBezTo>
                  <a:lnTo>
                    <a:pt x="2415789" y="1304526"/>
                  </a:lnTo>
                  <a:cubicBezTo>
                    <a:pt x="2415789" y="1384578"/>
                    <a:pt x="2350894" y="1449473"/>
                    <a:pt x="2270842" y="1449473"/>
                  </a:cubicBezTo>
                  <a:lnTo>
                    <a:pt x="144947" y="1449473"/>
                  </a:lnTo>
                  <a:cubicBezTo>
                    <a:pt x="64895" y="1449473"/>
                    <a:pt x="0" y="1384578"/>
                    <a:pt x="0" y="1304526"/>
                  </a:cubicBezTo>
                  <a:lnTo>
                    <a:pt x="0" y="144947"/>
                  </a:lnTo>
                  <a:close/>
                </a:path>
              </a:pathLst>
            </a:custGeom>
            <a:solidFill>
              <a:srgbClr val="FAC09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524" tIns="221524" rIns="221524" bIns="221524" numCol="1" spcCol="1270" anchor="ctr" anchorCtr="0">
              <a:noAutofit/>
            </a:bodyPr>
            <a:lstStyle/>
            <a:p>
              <a:pPr marL="0" lvl="0" indent="0" algn="ctr" defTabSz="2089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dirty="0">
                  <a:solidFill>
                    <a:schemeClr val="tx1"/>
                  </a:solidFill>
                </a:rPr>
                <a:t>일반사용자의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0" lvl="0" indent="0" algn="ctr" defTabSz="2089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dirty="0">
                  <a:solidFill>
                    <a:schemeClr val="tx1"/>
                  </a:solidFill>
                </a:rPr>
                <a:t>음식점 </a:t>
              </a:r>
              <a:r>
                <a:rPr lang="ko-KR" altLang="en-US" sz="1200" kern="1200" dirty="0">
                  <a:solidFill>
                    <a:schemeClr val="tx1"/>
                  </a:solidFill>
                </a:rPr>
                <a:t>검색</a:t>
              </a:r>
              <a:endParaRPr lang="en-US" altLang="ko-KR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FDBDFD82-832C-CC3A-AE30-FF46FE6FD980}"/>
                </a:ext>
              </a:extLst>
            </p:cNvPr>
            <p:cNvSpPr/>
            <p:nvPr/>
          </p:nvSpPr>
          <p:spPr>
            <a:xfrm>
              <a:off x="7334029" y="1669276"/>
              <a:ext cx="1825659" cy="549987"/>
            </a:xfrm>
            <a:custGeom>
              <a:avLst/>
              <a:gdLst>
                <a:gd name="connsiteX0" fmla="*/ 0 w 2415789"/>
                <a:gd name="connsiteY0" fmla="*/ 144947 h 1449473"/>
                <a:gd name="connsiteX1" fmla="*/ 144947 w 2415789"/>
                <a:gd name="connsiteY1" fmla="*/ 0 h 1449473"/>
                <a:gd name="connsiteX2" fmla="*/ 2270842 w 2415789"/>
                <a:gd name="connsiteY2" fmla="*/ 0 h 1449473"/>
                <a:gd name="connsiteX3" fmla="*/ 2415789 w 2415789"/>
                <a:gd name="connsiteY3" fmla="*/ 144947 h 1449473"/>
                <a:gd name="connsiteX4" fmla="*/ 2415789 w 2415789"/>
                <a:gd name="connsiteY4" fmla="*/ 1304526 h 1449473"/>
                <a:gd name="connsiteX5" fmla="*/ 2270842 w 2415789"/>
                <a:gd name="connsiteY5" fmla="*/ 1449473 h 1449473"/>
                <a:gd name="connsiteX6" fmla="*/ 144947 w 2415789"/>
                <a:gd name="connsiteY6" fmla="*/ 1449473 h 1449473"/>
                <a:gd name="connsiteX7" fmla="*/ 0 w 2415789"/>
                <a:gd name="connsiteY7" fmla="*/ 1304526 h 1449473"/>
                <a:gd name="connsiteX8" fmla="*/ 0 w 2415789"/>
                <a:gd name="connsiteY8" fmla="*/ 144947 h 144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5789" h="1449473">
                  <a:moveTo>
                    <a:pt x="0" y="144947"/>
                  </a:moveTo>
                  <a:cubicBezTo>
                    <a:pt x="0" y="64895"/>
                    <a:pt x="64895" y="0"/>
                    <a:pt x="144947" y="0"/>
                  </a:cubicBezTo>
                  <a:lnTo>
                    <a:pt x="2270842" y="0"/>
                  </a:lnTo>
                  <a:cubicBezTo>
                    <a:pt x="2350894" y="0"/>
                    <a:pt x="2415789" y="64895"/>
                    <a:pt x="2415789" y="144947"/>
                  </a:cubicBezTo>
                  <a:lnTo>
                    <a:pt x="2415789" y="1304526"/>
                  </a:lnTo>
                  <a:cubicBezTo>
                    <a:pt x="2415789" y="1384578"/>
                    <a:pt x="2350894" y="1449473"/>
                    <a:pt x="2270842" y="1449473"/>
                  </a:cubicBezTo>
                  <a:lnTo>
                    <a:pt x="144947" y="1449473"/>
                  </a:lnTo>
                  <a:cubicBezTo>
                    <a:pt x="64895" y="1449473"/>
                    <a:pt x="0" y="1384578"/>
                    <a:pt x="0" y="1304526"/>
                  </a:cubicBezTo>
                  <a:lnTo>
                    <a:pt x="0" y="144947"/>
                  </a:lnTo>
                  <a:close/>
                </a:path>
              </a:pathLst>
            </a:custGeom>
            <a:solidFill>
              <a:srgbClr val="FAC09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524" tIns="221524" rIns="221524" bIns="221524" numCol="1" spcCol="1270" anchor="ctr" anchorCtr="0">
              <a:noAutofit/>
            </a:bodyPr>
            <a:lstStyle/>
            <a:p>
              <a:pPr marL="0" lvl="0" indent="0" algn="ctr" defTabSz="2089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dirty="0">
                  <a:solidFill>
                    <a:schemeClr val="tx1"/>
                  </a:solidFill>
                </a:rPr>
                <a:t>리뷰 작성</a:t>
              </a:r>
              <a:endParaRPr lang="en-US" altLang="ko-KR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CF09459-85B1-1BB0-DF19-8630358537B2}"/>
                </a:ext>
              </a:extLst>
            </p:cNvPr>
            <p:cNvSpPr/>
            <p:nvPr/>
          </p:nvSpPr>
          <p:spPr>
            <a:xfrm>
              <a:off x="2944662" y="3194304"/>
              <a:ext cx="1825659" cy="549987"/>
            </a:xfrm>
            <a:custGeom>
              <a:avLst/>
              <a:gdLst>
                <a:gd name="connsiteX0" fmla="*/ 0 w 2415789"/>
                <a:gd name="connsiteY0" fmla="*/ 144947 h 1449473"/>
                <a:gd name="connsiteX1" fmla="*/ 144947 w 2415789"/>
                <a:gd name="connsiteY1" fmla="*/ 0 h 1449473"/>
                <a:gd name="connsiteX2" fmla="*/ 2270842 w 2415789"/>
                <a:gd name="connsiteY2" fmla="*/ 0 h 1449473"/>
                <a:gd name="connsiteX3" fmla="*/ 2415789 w 2415789"/>
                <a:gd name="connsiteY3" fmla="*/ 144947 h 1449473"/>
                <a:gd name="connsiteX4" fmla="*/ 2415789 w 2415789"/>
                <a:gd name="connsiteY4" fmla="*/ 1304526 h 1449473"/>
                <a:gd name="connsiteX5" fmla="*/ 2270842 w 2415789"/>
                <a:gd name="connsiteY5" fmla="*/ 1449473 h 1449473"/>
                <a:gd name="connsiteX6" fmla="*/ 144947 w 2415789"/>
                <a:gd name="connsiteY6" fmla="*/ 1449473 h 1449473"/>
                <a:gd name="connsiteX7" fmla="*/ 0 w 2415789"/>
                <a:gd name="connsiteY7" fmla="*/ 1304526 h 1449473"/>
                <a:gd name="connsiteX8" fmla="*/ 0 w 2415789"/>
                <a:gd name="connsiteY8" fmla="*/ 144947 h 144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5789" h="1449473">
                  <a:moveTo>
                    <a:pt x="0" y="144947"/>
                  </a:moveTo>
                  <a:cubicBezTo>
                    <a:pt x="0" y="64895"/>
                    <a:pt x="64895" y="0"/>
                    <a:pt x="144947" y="0"/>
                  </a:cubicBezTo>
                  <a:lnTo>
                    <a:pt x="2270842" y="0"/>
                  </a:lnTo>
                  <a:cubicBezTo>
                    <a:pt x="2350894" y="0"/>
                    <a:pt x="2415789" y="64895"/>
                    <a:pt x="2415789" y="144947"/>
                  </a:cubicBezTo>
                  <a:lnTo>
                    <a:pt x="2415789" y="1304526"/>
                  </a:lnTo>
                  <a:cubicBezTo>
                    <a:pt x="2415789" y="1384578"/>
                    <a:pt x="2350894" y="1449473"/>
                    <a:pt x="2270842" y="1449473"/>
                  </a:cubicBezTo>
                  <a:lnTo>
                    <a:pt x="144947" y="1449473"/>
                  </a:lnTo>
                  <a:cubicBezTo>
                    <a:pt x="64895" y="1449473"/>
                    <a:pt x="0" y="1384578"/>
                    <a:pt x="0" y="1304526"/>
                  </a:cubicBezTo>
                  <a:lnTo>
                    <a:pt x="0" y="144947"/>
                  </a:lnTo>
                  <a:close/>
                </a:path>
              </a:pathLst>
            </a:custGeom>
            <a:solidFill>
              <a:srgbClr val="FAC09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524" tIns="221524" rIns="221524" bIns="221524" numCol="1" spcCol="1270" anchor="ctr" anchorCtr="0">
              <a:noAutofit/>
            </a:bodyPr>
            <a:lstStyle/>
            <a:p>
              <a:pPr marL="0" lvl="0" indent="0" algn="ctr" defTabSz="2089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kern="1200" dirty="0">
                  <a:solidFill>
                    <a:schemeClr val="tx1"/>
                  </a:solidFill>
                </a:rPr>
                <a:t>사업자의 음식점</a:t>
              </a:r>
              <a:endParaRPr lang="en-US" altLang="ko-KR" sz="1200" kern="1200" dirty="0">
                <a:solidFill>
                  <a:schemeClr val="tx1"/>
                </a:solidFill>
              </a:endParaRPr>
            </a:p>
            <a:p>
              <a:pPr marL="0" lvl="0" indent="0" algn="ctr" defTabSz="2089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kern="1200" dirty="0">
                  <a:solidFill>
                    <a:schemeClr val="tx1"/>
                  </a:solidFill>
                </a:rPr>
                <a:t>등록</a:t>
              </a:r>
              <a:endParaRPr lang="en-US" altLang="ko-KR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618C9B3D-58BD-27A9-0AF9-34BBF625A01F}"/>
                </a:ext>
              </a:extLst>
            </p:cNvPr>
            <p:cNvSpPr/>
            <p:nvPr/>
          </p:nvSpPr>
          <p:spPr>
            <a:xfrm>
              <a:off x="2944662" y="1669276"/>
              <a:ext cx="1825659" cy="549987"/>
            </a:xfrm>
            <a:custGeom>
              <a:avLst/>
              <a:gdLst>
                <a:gd name="connsiteX0" fmla="*/ 0 w 2415789"/>
                <a:gd name="connsiteY0" fmla="*/ 144947 h 1449473"/>
                <a:gd name="connsiteX1" fmla="*/ 144947 w 2415789"/>
                <a:gd name="connsiteY1" fmla="*/ 0 h 1449473"/>
                <a:gd name="connsiteX2" fmla="*/ 2270842 w 2415789"/>
                <a:gd name="connsiteY2" fmla="*/ 0 h 1449473"/>
                <a:gd name="connsiteX3" fmla="*/ 2415789 w 2415789"/>
                <a:gd name="connsiteY3" fmla="*/ 144947 h 1449473"/>
                <a:gd name="connsiteX4" fmla="*/ 2415789 w 2415789"/>
                <a:gd name="connsiteY4" fmla="*/ 1304526 h 1449473"/>
                <a:gd name="connsiteX5" fmla="*/ 2270842 w 2415789"/>
                <a:gd name="connsiteY5" fmla="*/ 1449473 h 1449473"/>
                <a:gd name="connsiteX6" fmla="*/ 144947 w 2415789"/>
                <a:gd name="connsiteY6" fmla="*/ 1449473 h 1449473"/>
                <a:gd name="connsiteX7" fmla="*/ 0 w 2415789"/>
                <a:gd name="connsiteY7" fmla="*/ 1304526 h 1449473"/>
                <a:gd name="connsiteX8" fmla="*/ 0 w 2415789"/>
                <a:gd name="connsiteY8" fmla="*/ 144947 h 144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5789" h="1449473">
                  <a:moveTo>
                    <a:pt x="0" y="144947"/>
                  </a:moveTo>
                  <a:cubicBezTo>
                    <a:pt x="0" y="64895"/>
                    <a:pt x="64895" y="0"/>
                    <a:pt x="144947" y="0"/>
                  </a:cubicBezTo>
                  <a:lnTo>
                    <a:pt x="2270842" y="0"/>
                  </a:lnTo>
                  <a:cubicBezTo>
                    <a:pt x="2350894" y="0"/>
                    <a:pt x="2415789" y="64895"/>
                    <a:pt x="2415789" y="144947"/>
                  </a:cubicBezTo>
                  <a:lnTo>
                    <a:pt x="2415789" y="1304526"/>
                  </a:lnTo>
                  <a:cubicBezTo>
                    <a:pt x="2415789" y="1384578"/>
                    <a:pt x="2350894" y="1449473"/>
                    <a:pt x="2270842" y="1449473"/>
                  </a:cubicBezTo>
                  <a:lnTo>
                    <a:pt x="144947" y="1449473"/>
                  </a:lnTo>
                  <a:cubicBezTo>
                    <a:pt x="64895" y="1449473"/>
                    <a:pt x="0" y="1384578"/>
                    <a:pt x="0" y="1304526"/>
                  </a:cubicBezTo>
                  <a:lnTo>
                    <a:pt x="0" y="144947"/>
                  </a:lnTo>
                  <a:close/>
                </a:path>
              </a:pathLst>
            </a:custGeom>
            <a:solidFill>
              <a:srgbClr val="FAC09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524" tIns="221524" rIns="221524" bIns="221524" numCol="1" spcCol="1270" anchor="ctr" anchorCtr="0">
              <a:noAutofit/>
            </a:bodyPr>
            <a:lstStyle/>
            <a:p>
              <a:pPr marL="0" lvl="0" indent="0" algn="ctr" defTabSz="2089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dirty="0">
                  <a:solidFill>
                    <a:schemeClr val="tx1"/>
                  </a:solidFill>
                </a:rPr>
                <a:t>음식점</a:t>
              </a:r>
              <a:r>
                <a:rPr lang="en-US" altLang="ko-KR" sz="1200" dirty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>
                  <a:solidFill>
                    <a:schemeClr val="tx1"/>
                  </a:solidFill>
                </a:rPr>
                <a:t>메뉴</a:t>
              </a:r>
              <a:r>
                <a:rPr lang="en-US" altLang="ko-KR" sz="1200" dirty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>
                  <a:solidFill>
                    <a:schemeClr val="tx1"/>
                  </a:solidFill>
                </a:rPr>
                <a:t>위치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0" lvl="0" indent="0" algn="ctr" defTabSz="2089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kern="1200" dirty="0">
                  <a:solidFill>
                    <a:schemeClr val="tx1"/>
                  </a:solidFill>
                </a:rPr>
                <a:t>카테고리 등 검색</a:t>
              </a:r>
              <a:endParaRPr lang="en-US" altLang="ko-KR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2B73F931-79F8-3B6B-2389-3F1A61D9F874}"/>
                </a:ext>
              </a:extLst>
            </p:cNvPr>
            <p:cNvSpPr/>
            <p:nvPr/>
          </p:nvSpPr>
          <p:spPr>
            <a:xfrm>
              <a:off x="5139345" y="3194304"/>
              <a:ext cx="1825659" cy="549987"/>
            </a:xfrm>
            <a:custGeom>
              <a:avLst/>
              <a:gdLst>
                <a:gd name="connsiteX0" fmla="*/ 0 w 2415789"/>
                <a:gd name="connsiteY0" fmla="*/ 144947 h 1449473"/>
                <a:gd name="connsiteX1" fmla="*/ 144947 w 2415789"/>
                <a:gd name="connsiteY1" fmla="*/ 0 h 1449473"/>
                <a:gd name="connsiteX2" fmla="*/ 2270842 w 2415789"/>
                <a:gd name="connsiteY2" fmla="*/ 0 h 1449473"/>
                <a:gd name="connsiteX3" fmla="*/ 2415789 w 2415789"/>
                <a:gd name="connsiteY3" fmla="*/ 144947 h 1449473"/>
                <a:gd name="connsiteX4" fmla="*/ 2415789 w 2415789"/>
                <a:gd name="connsiteY4" fmla="*/ 1304526 h 1449473"/>
                <a:gd name="connsiteX5" fmla="*/ 2270842 w 2415789"/>
                <a:gd name="connsiteY5" fmla="*/ 1449473 h 1449473"/>
                <a:gd name="connsiteX6" fmla="*/ 144947 w 2415789"/>
                <a:gd name="connsiteY6" fmla="*/ 1449473 h 1449473"/>
                <a:gd name="connsiteX7" fmla="*/ 0 w 2415789"/>
                <a:gd name="connsiteY7" fmla="*/ 1304526 h 1449473"/>
                <a:gd name="connsiteX8" fmla="*/ 0 w 2415789"/>
                <a:gd name="connsiteY8" fmla="*/ 144947 h 144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5789" h="1449473">
                  <a:moveTo>
                    <a:pt x="0" y="144947"/>
                  </a:moveTo>
                  <a:cubicBezTo>
                    <a:pt x="0" y="64895"/>
                    <a:pt x="64895" y="0"/>
                    <a:pt x="144947" y="0"/>
                  </a:cubicBezTo>
                  <a:lnTo>
                    <a:pt x="2270842" y="0"/>
                  </a:lnTo>
                  <a:cubicBezTo>
                    <a:pt x="2350894" y="0"/>
                    <a:pt x="2415789" y="64895"/>
                    <a:pt x="2415789" y="144947"/>
                  </a:cubicBezTo>
                  <a:lnTo>
                    <a:pt x="2415789" y="1304526"/>
                  </a:lnTo>
                  <a:cubicBezTo>
                    <a:pt x="2415789" y="1384578"/>
                    <a:pt x="2350894" y="1449473"/>
                    <a:pt x="2270842" y="1449473"/>
                  </a:cubicBezTo>
                  <a:lnTo>
                    <a:pt x="144947" y="1449473"/>
                  </a:lnTo>
                  <a:cubicBezTo>
                    <a:pt x="64895" y="1449473"/>
                    <a:pt x="0" y="1384578"/>
                    <a:pt x="0" y="1304526"/>
                  </a:cubicBezTo>
                  <a:lnTo>
                    <a:pt x="0" y="144947"/>
                  </a:lnTo>
                  <a:close/>
                </a:path>
              </a:pathLst>
            </a:custGeom>
            <a:solidFill>
              <a:srgbClr val="FAC09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524" tIns="221524" rIns="221524" bIns="221524" numCol="1" spcCol="1270" anchor="ctr" anchorCtr="0">
              <a:noAutofit/>
            </a:bodyPr>
            <a:lstStyle/>
            <a:p>
              <a:pPr marL="0" lvl="0" indent="0" algn="ctr" defTabSz="2089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dirty="0">
                  <a:solidFill>
                    <a:schemeClr val="tx1"/>
                  </a:solidFill>
                </a:rPr>
                <a:t>음식점 목록에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0" lvl="0" indent="0" algn="ctr" defTabSz="2089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dirty="0">
                  <a:solidFill>
                    <a:schemeClr val="tx1"/>
                  </a:solidFill>
                </a:rPr>
                <a:t>출현</a:t>
              </a:r>
              <a:endParaRPr lang="en-US" altLang="ko-KR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D14EB099-D1E8-A5CA-8DBF-6B864BF6675C}"/>
                </a:ext>
              </a:extLst>
            </p:cNvPr>
            <p:cNvSpPr/>
            <p:nvPr/>
          </p:nvSpPr>
          <p:spPr>
            <a:xfrm>
              <a:off x="5139345" y="1669276"/>
              <a:ext cx="1825659" cy="549987"/>
            </a:xfrm>
            <a:custGeom>
              <a:avLst/>
              <a:gdLst>
                <a:gd name="connsiteX0" fmla="*/ 0 w 2415789"/>
                <a:gd name="connsiteY0" fmla="*/ 144947 h 1449473"/>
                <a:gd name="connsiteX1" fmla="*/ 144947 w 2415789"/>
                <a:gd name="connsiteY1" fmla="*/ 0 h 1449473"/>
                <a:gd name="connsiteX2" fmla="*/ 2270842 w 2415789"/>
                <a:gd name="connsiteY2" fmla="*/ 0 h 1449473"/>
                <a:gd name="connsiteX3" fmla="*/ 2415789 w 2415789"/>
                <a:gd name="connsiteY3" fmla="*/ 144947 h 1449473"/>
                <a:gd name="connsiteX4" fmla="*/ 2415789 w 2415789"/>
                <a:gd name="connsiteY4" fmla="*/ 1304526 h 1449473"/>
                <a:gd name="connsiteX5" fmla="*/ 2270842 w 2415789"/>
                <a:gd name="connsiteY5" fmla="*/ 1449473 h 1449473"/>
                <a:gd name="connsiteX6" fmla="*/ 144947 w 2415789"/>
                <a:gd name="connsiteY6" fmla="*/ 1449473 h 1449473"/>
                <a:gd name="connsiteX7" fmla="*/ 0 w 2415789"/>
                <a:gd name="connsiteY7" fmla="*/ 1304526 h 1449473"/>
                <a:gd name="connsiteX8" fmla="*/ 0 w 2415789"/>
                <a:gd name="connsiteY8" fmla="*/ 144947 h 144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5789" h="1449473">
                  <a:moveTo>
                    <a:pt x="0" y="144947"/>
                  </a:moveTo>
                  <a:cubicBezTo>
                    <a:pt x="0" y="64895"/>
                    <a:pt x="64895" y="0"/>
                    <a:pt x="144947" y="0"/>
                  </a:cubicBezTo>
                  <a:lnTo>
                    <a:pt x="2270842" y="0"/>
                  </a:lnTo>
                  <a:cubicBezTo>
                    <a:pt x="2350894" y="0"/>
                    <a:pt x="2415789" y="64895"/>
                    <a:pt x="2415789" y="144947"/>
                  </a:cubicBezTo>
                  <a:lnTo>
                    <a:pt x="2415789" y="1304526"/>
                  </a:lnTo>
                  <a:cubicBezTo>
                    <a:pt x="2415789" y="1384578"/>
                    <a:pt x="2350894" y="1449473"/>
                    <a:pt x="2270842" y="1449473"/>
                  </a:cubicBezTo>
                  <a:lnTo>
                    <a:pt x="144947" y="1449473"/>
                  </a:lnTo>
                  <a:cubicBezTo>
                    <a:pt x="64895" y="1449473"/>
                    <a:pt x="0" y="1384578"/>
                    <a:pt x="0" y="1304526"/>
                  </a:cubicBezTo>
                  <a:lnTo>
                    <a:pt x="0" y="144947"/>
                  </a:lnTo>
                  <a:close/>
                </a:path>
              </a:pathLst>
            </a:custGeom>
            <a:solidFill>
              <a:srgbClr val="FAC09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524" tIns="221524" rIns="221524" bIns="221524" numCol="1" spcCol="1270" anchor="ctr" anchorCtr="0">
              <a:noAutofit/>
            </a:bodyPr>
            <a:lstStyle/>
            <a:p>
              <a:pPr marL="0" lvl="0" indent="0" algn="ctr" defTabSz="2089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kern="1200" dirty="0">
                  <a:solidFill>
                    <a:schemeClr val="tx1"/>
                  </a:solidFill>
                </a:rPr>
                <a:t>음식점 정보 확인</a:t>
              </a:r>
              <a:endParaRPr lang="en-US" altLang="ko-KR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D369A4D0-CB82-447E-1A18-D73F00A8FEC7}"/>
                </a:ext>
              </a:extLst>
            </p:cNvPr>
            <p:cNvSpPr/>
            <p:nvPr/>
          </p:nvSpPr>
          <p:spPr>
            <a:xfrm>
              <a:off x="749979" y="3194304"/>
              <a:ext cx="1825659" cy="549987"/>
            </a:xfrm>
            <a:custGeom>
              <a:avLst/>
              <a:gdLst>
                <a:gd name="connsiteX0" fmla="*/ 0 w 2415789"/>
                <a:gd name="connsiteY0" fmla="*/ 144947 h 1449473"/>
                <a:gd name="connsiteX1" fmla="*/ 144947 w 2415789"/>
                <a:gd name="connsiteY1" fmla="*/ 0 h 1449473"/>
                <a:gd name="connsiteX2" fmla="*/ 2270842 w 2415789"/>
                <a:gd name="connsiteY2" fmla="*/ 0 h 1449473"/>
                <a:gd name="connsiteX3" fmla="*/ 2415789 w 2415789"/>
                <a:gd name="connsiteY3" fmla="*/ 144947 h 1449473"/>
                <a:gd name="connsiteX4" fmla="*/ 2415789 w 2415789"/>
                <a:gd name="connsiteY4" fmla="*/ 1304526 h 1449473"/>
                <a:gd name="connsiteX5" fmla="*/ 2270842 w 2415789"/>
                <a:gd name="connsiteY5" fmla="*/ 1449473 h 1449473"/>
                <a:gd name="connsiteX6" fmla="*/ 144947 w 2415789"/>
                <a:gd name="connsiteY6" fmla="*/ 1449473 h 1449473"/>
                <a:gd name="connsiteX7" fmla="*/ 0 w 2415789"/>
                <a:gd name="connsiteY7" fmla="*/ 1304526 h 1449473"/>
                <a:gd name="connsiteX8" fmla="*/ 0 w 2415789"/>
                <a:gd name="connsiteY8" fmla="*/ 144947 h 144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5789" h="1449473">
                  <a:moveTo>
                    <a:pt x="0" y="144947"/>
                  </a:moveTo>
                  <a:cubicBezTo>
                    <a:pt x="0" y="64895"/>
                    <a:pt x="64895" y="0"/>
                    <a:pt x="144947" y="0"/>
                  </a:cubicBezTo>
                  <a:lnTo>
                    <a:pt x="2270842" y="0"/>
                  </a:lnTo>
                  <a:cubicBezTo>
                    <a:pt x="2350894" y="0"/>
                    <a:pt x="2415789" y="64895"/>
                    <a:pt x="2415789" y="144947"/>
                  </a:cubicBezTo>
                  <a:lnTo>
                    <a:pt x="2415789" y="1304526"/>
                  </a:lnTo>
                  <a:cubicBezTo>
                    <a:pt x="2415789" y="1384578"/>
                    <a:pt x="2350894" y="1449473"/>
                    <a:pt x="2270842" y="1449473"/>
                  </a:cubicBezTo>
                  <a:lnTo>
                    <a:pt x="144947" y="1449473"/>
                  </a:lnTo>
                  <a:cubicBezTo>
                    <a:pt x="64895" y="1449473"/>
                    <a:pt x="0" y="1384578"/>
                    <a:pt x="0" y="1304526"/>
                  </a:cubicBezTo>
                  <a:lnTo>
                    <a:pt x="0" y="144947"/>
                  </a:lnTo>
                  <a:close/>
                </a:path>
              </a:pathLst>
            </a:custGeom>
            <a:solidFill>
              <a:srgbClr val="FAC09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524" tIns="221524" rIns="221524" bIns="221524" numCol="1" spcCol="1270" anchor="ctr" anchorCtr="0">
              <a:noAutofit/>
            </a:bodyPr>
            <a:lstStyle/>
            <a:p>
              <a:pPr marL="0" lvl="0" indent="0" algn="ctr" defTabSz="2089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kern="1200" dirty="0">
                  <a:solidFill>
                    <a:schemeClr val="tx1"/>
                  </a:solidFill>
                </a:rPr>
                <a:t>사업자</a:t>
              </a: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C7950062-BF48-60AD-B293-BF99AF97DDB4}"/>
                </a:ext>
              </a:extLst>
            </p:cNvPr>
            <p:cNvSpPr/>
            <p:nvPr/>
          </p:nvSpPr>
          <p:spPr>
            <a:xfrm>
              <a:off x="749979" y="1669276"/>
              <a:ext cx="1825659" cy="549987"/>
            </a:xfrm>
            <a:custGeom>
              <a:avLst/>
              <a:gdLst>
                <a:gd name="connsiteX0" fmla="*/ 0 w 2415789"/>
                <a:gd name="connsiteY0" fmla="*/ 144947 h 1449473"/>
                <a:gd name="connsiteX1" fmla="*/ 144947 w 2415789"/>
                <a:gd name="connsiteY1" fmla="*/ 0 h 1449473"/>
                <a:gd name="connsiteX2" fmla="*/ 2270842 w 2415789"/>
                <a:gd name="connsiteY2" fmla="*/ 0 h 1449473"/>
                <a:gd name="connsiteX3" fmla="*/ 2415789 w 2415789"/>
                <a:gd name="connsiteY3" fmla="*/ 144947 h 1449473"/>
                <a:gd name="connsiteX4" fmla="*/ 2415789 w 2415789"/>
                <a:gd name="connsiteY4" fmla="*/ 1304526 h 1449473"/>
                <a:gd name="connsiteX5" fmla="*/ 2270842 w 2415789"/>
                <a:gd name="connsiteY5" fmla="*/ 1449473 h 1449473"/>
                <a:gd name="connsiteX6" fmla="*/ 144947 w 2415789"/>
                <a:gd name="connsiteY6" fmla="*/ 1449473 h 1449473"/>
                <a:gd name="connsiteX7" fmla="*/ 0 w 2415789"/>
                <a:gd name="connsiteY7" fmla="*/ 1304526 h 1449473"/>
                <a:gd name="connsiteX8" fmla="*/ 0 w 2415789"/>
                <a:gd name="connsiteY8" fmla="*/ 144947 h 144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5789" h="1449473">
                  <a:moveTo>
                    <a:pt x="0" y="144947"/>
                  </a:moveTo>
                  <a:cubicBezTo>
                    <a:pt x="0" y="64895"/>
                    <a:pt x="64895" y="0"/>
                    <a:pt x="144947" y="0"/>
                  </a:cubicBezTo>
                  <a:lnTo>
                    <a:pt x="2270842" y="0"/>
                  </a:lnTo>
                  <a:cubicBezTo>
                    <a:pt x="2350894" y="0"/>
                    <a:pt x="2415789" y="64895"/>
                    <a:pt x="2415789" y="144947"/>
                  </a:cubicBezTo>
                  <a:lnTo>
                    <a:pt x="2415789" y="1304526"/>
                  </a:lnTo>
                  <a:cubicBezTo>
                    <a:pt x="2415789" y="1384578"/>
                    <a:pt x="2350894" y="1449473"/>
                    <a:pt x="2270842" y="1449473"/>
                  </a:cubicBezTo>
                  <a:lnTo>
                    <a:pt x="144947" y="1449473"/>
                  </a:lnTo>
                  <a:cubicBezTo>
                    <a:pt x="64895" y="1449473"/>
                    <a:pt x="0" y="1384578"/>
                    <a:pt x="0" y="1304526"/>
                  </a:cubicBezTo>
                  <a:lnTo>
                    <a:pt x="0" y="144947"/>
                  </a:lnTo>
                  <a:close/>
                </a:path>
              </a:pathLst>
            </a:custGeom>
            <a:solidFill>
              <a:srgbClr val="FAC09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524" tIns="221524" rIns="221524" bIns="221524" numCol="1" spcCol="1270" anchor="ctr" anchorCtr="0">
              <a:noAutofit/>
            </a:bodyPr>
            <a:lstStyle/>
            <a:p>
              <a:pPr marL="0" lvl="0" indent="0" algn="ctr" defTabSz="2089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kern="1200" dirty="0">
                  <a:solidFill>
                    <a:schemeClr val="tx1"/>
                  </a:solidFill>
                </a:rPr>
                <a:t>일반사용자</a:t>
              </a:r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E29238DB-2582-EE3A-72E1-F3A9E1EF540E}"/>
                </a:ext>
              </a:extLst>
            </p:cNvPr>
            <p:cNvSpPr/>
            <p:nvPr/>
          </p:nvSpPr>
          <p:spPr>
            <a:xfrm>
              <a:off x="2579771" y="1830605"/>
              <a:ext cx="387039" cy="227328"/>
            </a:xfrm>
            <a:custGeom>
              <a:avLst/>
              <a:gdLst>
                <a:gd name="connsiteX0" fmla="*/ 0 w 512147"/>
                <a:gd name="connsiteY0" fmla="*/ 119823 h 599115"/>
                <a:gd name="connsiteX1" fmla="*/ 256074 w 512147"/>
                <a:gd name="connsiteY1" fmla="*/ 119823 h 599115"/>
                <a:gd name="connsiteX2" fmla="*/ 256074 w 512147"/>
                <a:gd name="connsiteY2" fmla="*/ 0 h 599115"/>
                <a:gd name="connsiteX3" fmla="*/ 512147 w 512147"/>
                <a:gd name="connsiteY3" fmla="*/ 299558 h 599115"/>
                <a:gd name="connsiteX4" fmla="*/ 256074 w 512147"/>
                <a:gd name="connsiteY4" fmla="*/ 599115 h 599115"/>
                <a:gd name="connsiteX5" fmla="*/ 256074 w 512147"/>
                <a:gd name="connsiteY5" fmla="*/ 479292 h 599115"/>
                <a:gd name="connsiteX6" fmla="*/ 0 w 512147"/>
                <a:gd name="connsiteY6" fmla="*/ 479292 h 599115"/>
                <a:gd name="connsiteX7" fmla="*/ 0 w 512147"/>
                <a:gd name="connsiteY7" fmla="*/ 119823 h 599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2147" h="599115">
                  <a:moveTo>
                    <a:pt x="0" y="119823"/>
                  </a:moveTo>
                  <a:lnTo>
                    <a:pt x="256074" y="119823"/>
                  </a:lnTo>
                  <a:lnTo>
                    <a:pt x="256074" y="0"/>
                  </a:lnTo>
                  <a:lnTo>
                    <a:pt x="512147" y="299558"/>
                  </a:lnTo>
                  <a:lnTo>
                    <a:pt x="256074" y="599115"/>
                  </a:lnTo>
                  <a:lnTo>
                    <a:pt x="256074" y="479292"/>
                  </a:lnTo>
                  <a:lnTo>
                    <a:pt x="0" y="479292"/>
                  </a:lnTo>
                  <a:lnTo>
                    <a:pt x="0" y="11982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9823" rIns="153644" bIns="119823" numCol="1" spcCol="1270" anchor="ctr" anchorCtr="0">
              <a:noAutofit/>
            </a:bodyPr>
            <a:lstStyle/>
            <a:p>
              <a:pPr marL="0" lvl="0" indent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200" kern="1200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39C62999-CBFF-36B1-5341-6EE7633D4693}"/>
                </a:ext>
              </a:extLst>
            </p:cNvPr>
            <p:cNvSpPr/>
            <p:nvPr/>
          </p:nvSpPr>
          <p:spPr>
            <a:xfrm>
              <a:off x="4783818" y="1851812"/>
              <a:ext cx="387039" cy="227328"/>
            </a:xfrm>
            <a:custGeom>
              <a:avLst/>
              <a:gdLst>
                <a:gd name="connsiteX0" fmla="*/ 0 w 512147"/>
                <a:gd name="connsiteY0" fmla="*/ 119823 h 599115"/>
                <a:gd name="connsiteX1" fmla="*/ 256074 w 512147"/>
                <a:gd name="connsiteY1" fmla="*/ 119823 h 599115"/>
                <a:gd name="connsiteX2" fmla="*/ 256074 w 512147"/>
                <a:gd name="connsiteY2" fmla="*/ 0 h 599115"/>
                <a:gd name="connsiteX3" fmla="*/ 512147 w 512147"/>
                <a:gd name="connsiteY3" fmla="*/ 299558 h 599115"/>
                <a:gd name="connsiteX4" fmla="*/ 256074 w 512147"/>
                <a:gd name="connsiteY4" fmla="*/ 599115 h 599115"/>
                <a:gd name="connsiteX5" fmla="*/ 256074 w 512147"/>
                <a:gd name="connsiteY5" fmla="*/ 479292 h 599115"/>
                <a:gd name="connsiteX6" fmla="*/ 0 w 512147"/>
                <a:gd name="connsiteY6" fmla="*/ 479292 h 599115"/>
                <a:gd name="connsiteX7" fmla="*/ 0 w 512147"/>
                <a:gd name="connsiteY7" fmla="*/ 119823 h 599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2147" h="599115">
                  <a:moveTo>
                    <a:pt x="0" y="119823"/>
                  </a:moveTo>
                  <a:lnTo>
                    <a:pt x="256074" y="119823"/>
                  </a:lnTo>
                  <a:lnTo>
                    <a:pt x="256074" y="0"/>
                  </a:lnTo>
                  <a:lnTo>
                    <a:pt x="512147" y="299558"/>
                  </a:lnTo>
                  <a:lnTo>
                    <a:pt x="256074" y="599115"/>
                  </a:lnTo>
                  <a:lnTo>
                    <a:pt x="256074" y="479292"/>
                  </a:lnTo>
                  <a:lnTo>
                    <a:pt x="0" y="479292"/>
                  </a:lnTo>
                  <a:lnTo>
                    <a:pt x="0" y="11982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9823" rIns="153644" bIns="119823" numCol="1" spcCol="1270" anchor="ctr" anchorCtr="0">
              <a:noAutofit/>
            </a:bodyPr>
            <a:lstStyle/>
            <a:p>
              <a:pPr marL="0" lvl="0" indent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200" kern="1200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731BA316-2B06-3BE1-D971-1C2377C0F8AA}"/>
                </a:ext>
              </a:extLst>
            </p:cNvPr>
            <p:cNvSpPr/>
            <p:nvPr/>
          </p:nvSpPr>
          <p:spPr>
            <a:xfrm>
              <a:off x="6965004" y="1851812"/>
              <a:ext cx="387039" cy="227328"/>
            </a:xfrm>
            <a:custGeom>
              <a:avLst/>
              <a:gdLst>
                <a:gd name="connsiteX0" fmla="*/ 0 w 512147"/>
                <a:gd name="connsiteY0" fmla="*/ 119823 h 599115"/>
                <a:gd name="connsiteX1" fmla="*/ 256074 w 512147"/>
                <a:gd name="connsiteY1" fmla="*/ 119823 h 599115"/>
                <a:gd name="connsiteX2" fmla="*/ 256074 w 512147"/>
                <a:gd name="connsiteY2" fmla="*/ 0 h 599115"/>
                <a:gd name="connsiteX3" fmla="*/ 512147 w 512147"/>
                <a:gd name="connsiteY3" fmla="*/ 299558 h 599115"/>
                <a:gd name="connsiteX4" fmla="*/ 256074 w 512147"/>
                <a:gd name="connsiteY4" fmla="*/ 599115 h 599115"/>
                <a:gd name="connsiteX5" fmla="*/ 256074 w 512147"/>
                <a:gd name="connsiteY5" fmla="*/ 479292 h 599115"/>
                <a:gd name="connsiteX6" fmla="*/ 0 w 512147"/>
                <a:gd name="connsiteY6" fmla="*/ 479292 h 599115"/>
                <a:gd name="connsiteX7" fmla="*/ 0 w 512147"/>
                <a:gd name="connsiteY7" fmla="*/ 119823 h 599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2147" h="599115">
                  <a:moveTo>
                    <a:pt x="0" y="119823"/>
                  </a:moveTo>
                  <a:lnTo>
                    <a:pt x="256074" y="119823"/>
                  </a:lnTo>
                  <a:lnTo>
                    <a:pt x="256074" y="0"/>
                  </a:lnTo>
                  <a:lnTo>
                    <a:pt x="512147" y="299558"/>
                  </a:lnTo>
                  <a:lnTo>
                    <a:pt x="256074" y="599115"/>
                  </a:lnTo>
                  <a:lnTo>
                    <a:pt x="256074" y="479292"/>
                  </a:lnTo>
                  <a:lnTo>
                    <a:pt x="0" y="479292"/>
                  </a:lnTo>
                  <a:lnTo>
                    <a:pt x="0" y="11982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9823" rIns="153644" bIns="119823" numCol="1" spcCol="1270" anchor="ctr" anchorCtr="0">
              <a:noAutofit/>
            </a:bodyPr>
            <a:lstStyle/>
            <a:p>
              <a:pPr marL="0" lvl="0" indent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200" kern="1200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1629004F-B7CD-24BE-C612-6D820C28BF84}"/>
                </a:ext>
              </a:extLst>
            </p:cNvPr>
            <p:cNvSpPr/>
            <p:nvPr/>
          </p:nvSpPr>
          <p:spPr>
            <a:xfrm>
              <a:off x="2580507" y="3357464"/>
              <a:ext cx="387039" cy="227328"/>
            </a:xfrm>
            <a:custGeom>
              <a:avLst/>
              <a:gdLst>
                <a:gd name="connsiteX0" fmla="*/ 0 w 512147"/>
                <a:gd name="connsiteY0" fmla="*/ 119823 h 599115"/>
                <a:gd name="connsiteX1" fmla="*/ 256074 w 512147"/>
                <a:gd name="connsiteY1" fmla="*/ 119823 h 599115"/>
                <a:gd name="connsiteX2" fmla="*/ 256074 w 512147"/>
                <a:gd name="connsiteY2" fmla="*/ 0 h 599115"/>
                <a:gd name="connsiteX3" fmla="*/ 512147 w 512147"/>
                <a:gd name="connsiteY3" fmla="*/ 299558 h 599115"/>
                <a:gd name="connsiteX4" fmla="*/ 256074 w 512147"/>
                <a:gd name="connsiteY4" fmla="*/ 599115 h 599115"/>
                <a:gd name="connsiteX5" fmla="*/ 256074 w 512147"/>
                <a:gd name="connsiteY5" fmla="*/ 479292 h 599115"/>
                <a:gd name="connsiteX6" fmla="*/ 0 w 512147"/>
                <a:gd name="connsiteY6" fmla="*/ 479292 h 599115"/>
                <a:gd name="connsiteX7" fmla="*/ 0 w 512147"/>
                <a:gd name="connsiteY7" fmla="*/ 119823 h 599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2147" h="599115">
                  <a:moveTo>
                    <a:pt x="0" y="119823"/>
                  </a:moveTo>
                  <a:lnTo>
                    <a:pt x="256074" y="119823"/>
                  </a:lnTo>
                  <a:lnTo>
                    <a:pt x="256074" y="0"/>
                  </a:lnTo>
                  <a:lnTo>
                    <a:pt x="512147" y="299558"/>
                  </a:lnTo>
                  <a:lnTo>
                    <a:pt x="256074" y="599115"/>
                  </a:lnTo>
                  <a:lnTo>
                    <a:pt x="256074" y="479292"/>
                  </a:lnTo>
                  <a:lnTo>
                    <a:pt x="0" y="479292"/>
                  </a:lnTo>
                  <a:lnTo>
                    <a:pt x="0" y="11982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9823" rIns="153644" bIns="119823" numCol="1" spcCol="1270" anchor="ctr" anchorCtr="0">
              <a:noAutofit/>
            </a:bodyPr>
            <a:lstStyle/>
            <a:p>
              <a:pPr marL="0" lvl="0" indent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200" kern="1200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1EEDF7CC-7D06-EF25-7B2C-BAC9C6CF3C5E}"/>
                </a:ext>
              </a:extLst>
            </p:cNvPr>
            <p:cNvSpPr/>
            <p:nvPr/>
          </p:nvSpPr>
          <p:spPr>
            <a:xfrm>
              <a:off x="4784554" y="3378671"/>
              <a:ext cx="387039" cy="227328"/>
            </a:xfrm>
            <a:custGeom>
              <a:avLst/>
              <a:gdLst>
                <a:gd name="connsiteX0" fmla="*/ 0 w 512147"/>
                <a:gd name="connsiteY0" fmla="*/ 119823 h 599115"/>
                <a:gd name="connsiteX1" fmla="*/ 256074 w 512147"/>
                <a:gd name="connsiteY1" fmla="*/ 119823 h 599115"/>
                <a:gd name="connsiteX2" fmla="*/ 256074 w 512147"/>
                <a:gd name="connsiteY2" fmla="*/ 0 h 599115"/>
                <a:gd name="connsiteX3" fmla="*/ 512147 w 512147"/>
                <a:gd name="connsiteY3" fmla="*/ 299558 h 599115"/>
                <a:gd name="connsiteX4" fmla="*/ 256074 w 512147"/>
                <a:gd name="connsiteY4" fmla="*/ 599115 h 599115"/>
                <a:gd name="connsiteX5" fmla="*/ 256074 w 512147"/>
                <a:gd name="connsiteY5" fmla="*/ 479292 h 599115"/>
                <a:gd name="connsiteX6" fmla="*/ 0 w 512147"/>
                <a:gd name="connsiteY6" fmla="*/ 479292 h 599115"/>
                <a:gd name="connsiteX7" fmla="*/ 0 w 512147"/>
                <a:gd name="connsiteY7" fmla="*/ 119823 h 599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2147" h="599115">
                  <a:moveTo>
                    <a:pt x="0" y="119823"/>
                  </a:moveTo>
                  <a:lnTo>
                    <a:pt x="256074" y="119823"/>
                  </a:lnTo>
                  <a:lnTo>
                    <a:pt x="256074" y="0"/>
                  </a:lnTo>
                  <a:lnTo>
                    <a:pt x="512147" y="299558"/>
                  </a:lnTo>
                  <a:lnTo>
                    <a:pt x="256074" y="599115"/>
                  </a:lnTo>
                  <a:lnTo>
                    <a:pt x="256074" y="479292"/>
                  </a:lnTo>
                  <a:lnTo>
                    <a:pt x="0" y="479292"/>
                  </a:lnTo>
                  <a:lnTo>
                    <a:pt x="0" y="11982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9823" rIns="153644" bIns="119823" numCol="1" spcCol="1270" anchor="ctr" anchorCtr="0">
              <a:noAutofit/>
            </a:bodyPr>
            <a:lstStyle/>
            <a:p>
              <a:pPr marL="0" lvl="0" indent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200" kern="1200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E87D51E9-7F3E-78F5-277D-778E1A4AFA56}"/>
                </a:ext>
              </a:extLst>
            </p:cNvPr>
            <p:cNvSpPr/>
            <p:nvPr/>
          </p:nvSpPr>
          <p:spPr>
            <a:xfrm>
              <a:off x="6965740" y="3378671"/>
              <a:ext cx="387039" cy="227328"/>
            </a:xfrm>
            <a:custGeom>
              <a:avLst/>
              <a:gdLst>
                <a:gd name="connsiteX0" fmla="*/ 0 w 512147"/>
                <a:gd name="connsiteY0" fmla="*/ 119823 h 599115"/>
                <a:gd name="connsiteX1" fmla="*/ 256074 w 512147"/>
                <a:gd name="connsiteY1" fmla="*/ 119823 h 599115"/>
                <a:gd name="connsiteX2" fmla="*/ 256074 w 512147"/>
                <a:gd name="connsiteY2" fmla="*/ 0 h 599115"/>
                <a:gd name="connsiteX3" fmla="*/ 512147 w 512147"/>
                <a:gd name="connsiteY3" fmla="*/ 299558 h 599115"/>
                <a:gd name="connsiteX4" fmla="*/ 256074 w 512147"/>
                <a:gd name="connsiteY4" fmla="*/ 599115 h 599115"/>
                <a:gd name="connsiteX5" fmla="*/ 256074 w 512147"/>
                <a:gd name="connsiteY5" fmla="*/ 479292 h 599115"/>
                <a:gd name="connsiteX6" fmla="*/ 0 w 512147"/>
                <a:gd name="connsiteY6" fmla="*/ 479292 h 599115"/>
                <a:gd name="connsiteX7" fmla="*/ 0 w 512147"/>
                <a:gd name="connsiteY7" fmla="*/ 119823 h 599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2147" h="599115">
                  <a:moveTo>
                    <a:pt x="0" y="119823"/>
                  </a:moveTo>
                  <a:lnTo>
                    <a:pt x="256074" y="119823"/>
                  </a:lnTo>
                  <a:lnTo>
                    <a:pt x="256074" y="0"/>
                  </a:lnTo>
                  <a:lnTo>
                    <a:pt x="512147" y="299558"/>
                  </a:lnTo>
                  <a:lnTo>
                    <a:pt x="256074" y="599115"/>
                  </a:lnTo>
                  <a:lnTo>
                    <a:pt x="256074" y="479292"/>
                  </a:lnTo>
                  <a:lnTo>
                    <a:pt x="0" y="479292"/>
                  </a:lnTo>
                  <a:lnTo>
                    <a:pt x="0" y="11982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9823" rIns="153644" bIns="119823" numCol="1" spcCol="1270" anchor="ctr" anchorCtr="0">
              <a:noAutofit/>
            </a:bodyPr>
            <a:lstStyle/>
            <a:p>
              <a:pPr marL="0" lvl="0" indent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200" kern="1200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6EBC43A2-1E5C-FDCA-4BF5-F4BAC47D7F88}"/>
                </a:ext>
              </a:extLst>
            </p:cNvPr>
            <p:cNvSpPr/>
            <p:nvPr/>
          </p:nvSpPr>
          <p:spPr>
            <a:xfrm rot="16200000">
              <a:off x="4716766" y="4042580"/>
              <a:ext cx="387039" cy="227328"/>
            </a:xfrm>
            <a:custGeom>
              <a:avLst/>
              <a:gdLst>
                <a:gd name="connsiteX0" fmla="*/ 0 w 512147"/>
                <a:gd name="connsiteY0" fmla="*/ 119823 h 599115"/>
                <a:gd name="connsiteX1" fmla="*/ 256074 w 512147"/>
                <a:gd name="connsiteY1" fmla="*/ 119823 h 599115"/>
                <a:gd name="connsiteX2" fmla="*/ 256074 w 512147"/>
                <a:gd name="connsiteY2" fmla="*/ 0 h 599115"/>
                <a:gd name="connsiteX3" fmla="*/ 512147 w 512147"/>
                <a:gd name="connsiteY3" fmla="*/ 299558 h 599115"/>
                <a:gd name="connsiteX4" fmla="*/ 256074 w 512147"/>
                <a:gd name="connsiteY4" fmla="*/ 599115 h 599115"/>
                <a:gd name="connsiteX5" fmla="*/ 256074 w 512147"/>
                <a:gd name="connsiteY5" fmla="*/ 479292 h 599115"/>
                <a:gd name="connsiteX6" fmla="*/ 0 w 512147"/>
                <a:gd name="connsiteY6" fmla="*/ 479292 h 599115"/>
                <a:gd name="connsiteX7" fmla="*/ 0 w 512147"/>
                <a:gd name="connsiteY7" fmla="*/ 119823 h 599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2147" h="599115">
                  <a:moveTo>
                    <a:pt x="0" y="119823"/>
                  </a:moveTo>
                  <a:lnTo>
                    <a:pt x="256074" y="119823"/>
                  </a:lnTo>
                  <a:lnTo>
                    <a:pt x="256074" y="0"/>
                  </a:lnTo>
                  <a:lnTo>
                    <a:pt x="512147" y="299558"/>
                  </a:lnTo>
                  <a:lnTo>
                    <a:pt x="256074" y="599115"/>
                  </a:lnTo>
                  <a:lnTo>
                    <a:pt x="256074" y="479292"/>
                  </a:lnTo>
                  <a:lnTo>
                    <a:pt x="0" y="479292"/>
                  </a:lnTo>
                  <a:lnTo>
                    <a:pt x="0" y="11982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9823" rIns="153644" bIns="119823" numCol="1" spcCol="1270" anchor="ctr" anchorCtr="0">
              <a:noAutofit/>
            </a:bodyPr>
            <a:lstStyle/>
            <a:p>
              <a:pPr marL="0" lvl="0" indent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89502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3">
            <a:extLst>
              <a:ext uri="{FF2B5EF4-FFF2-40B4-BE49-F238E27FC236}">
                <a16:creationId xmlns:a16="http://schemas.microsoft.com/office/drawing/2014/main" id="{D9D96D65-A3B1-AF33-DDC1-B40E23DD31F0}"/>
              </a:ext>
            </a:extLst>
          </p:cNvPr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C8D7CD-5AAC-E1E8-078E-385534CD8587}"/>
              </a:ext>
            </a:extLst>
          </p:cNvPr>
          <p:cNvCxnSpPr/>
          <p:nvPr/>
        </p:nvCxnSpPr>
        <p:spPr>
          <a:xfrm>
            <a:off x="334834" y="984496"/>
            <a:ext cx="91509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E5CF57-E28A-2C63-2632-3F0B579224AE}"/>
              </a:ext>
            </a:extLst>
          </p:cNvPr>
          <p:cNvSpPr txBox="1"/>
          <p:nvPr/>
        </p:nvSpPr>
        <p:spPr>
          <a:xfrm>
            <a:off x="1034450" y="228362"/>
            <a:ext cx="679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6"/>
                </a:solidFill>
              </a:rPr>
              <a:t>프로젝트 역할 및 기능소개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8F25D25-C7EE-59FA-3BCA-196BEB29816D}"/>
              </a:ext>
            </a:extLst>
          </p:cNvPr>
          <p:cNvGrpSpPr/>
          <p:nvPr/>
        </p:nvGrpSpPr>
        <p:grpSpPr>
          <a:xfrm>
            <a:off x="848544" y="1499218"/>
            <a:ext cx="2190358" cy="603359"/>
            <a:chOff x="996403" y="1995139"/>
            <a:chExt cx="1222254" cy="41662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B07388-5C29-B7FB-A74B-06E096828042}"/>
                </a:ext>
              </a:extLst>
            </p:cNvPr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7932B2-6C0E-212A-93E6-5B620DC26F0F}"/>
                </a:ext>
              </a:extLst>
            </p:cNvPr>
            <p:cNvSpPr txBox="1"/>
            <p:nvPr/>
          </p:nvSpPr>
          <p:spPr>
            <a:xfrm>
              <a:off x="996403" y="1995139"/>
              <a:ext cx="1222254" cy="31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err="1">
                  <a:solidFill>
                    <a:schemeClr val="accent6">
                      <a:lumMod val="75000"/>
                    </a:schemeClr>
                  </a:solidFill>
                </a:rPr>
                <a:t>김혁준</a:t>
              </a:r>
              <a:endParaRPr lang="ko-KR" altLang="en-US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E420ED-10EE-455D-359A-80646A9CBB36}"/>
              </a:ext>
            </a:extLst>
          </p:cNvPr>
          <p:cNvSpPr/>
          <p:nvPr/>
        </p:nvSpPr>
        <p:spPr>
          <a:xfrm>
            <a:off x="1366246" y="2254510"/>
            <a:ext cx="27226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helvetica" panose="020B0604020202020204" pitchFamily="34" charset="0"/>
              </a:rPr>
              <a:t>깃허브</a:t>
            </a:r>
            <a:r>
              <a:rPr lang="ko-KR" altLang="en-US" sz="1600" dirty="0">
                <a:latin typeface="helvetica" panose="020B0604020202020204" pitchFamily="34" charset="0"/>
              </a:rPr>
              <a:t> 관리</a:t>
            </a:r>
            <a:endParaRPr lang="ko-KR" altLang="en-US" sz="1600" dirty="0"/>
          </a:p>
        </p:txBody>
      </p:sp>
      <p:sp>
        <p:nvSpPr>
          <p:cNvPr id="14" name="모서리가 둥근 직사각형 20">
            <a:extLst>
              <a:ext uri="{FF2B5EF4-FFF2-40B4-BE49-F238E27FC236}">
                <a16:creationId xmlns:a16="http://schemas.microsoft.com/office/drawing/2014/main" id="{9F1C6574-0F30-9601-9C53-4A584B0FA07A}"/>
              </a:ext>
            </a:extLst>
          </p:cNvPr>
          <p:cNvSpPr/>
          <p:nvPr/>
        </p:nvSpPr>
        <p:spPr>
          <a:xfrm>
            <a:off x="1142430" y="2338432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FD3E89-B647-EEF6-6BBB-5CF3FECC7630}"/>
              </a:ext>
            </a:extLst>
          </p:cNvPr>
          <p:cNvSpPr/>
          <p:nvPr/>
        </p:nvSpPr>
        <p:spPr>
          <a:xfrm>
            <a:off x="1366246" y="2650876"/>
            <a:ext cx="60350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0" i="0" dirty="0">
                <a:effectLst/>
                <a:latin typeface="helvetica" panose="020B0604020202020204" pitchFamily="34" charset="0"/>
              </a:rPr>
              <a:t>메인 페이지 조회수 높은 음식점</a:t>
            </a:r>
            <a:r>
              <a:rPr lang="en-US" altLang="ko-KR" sz="1600" b="0" i="0" dirty="0">
                <a:effectLst/>
                <a:latin typeface="helvetica" panose="020B0604020202020204" pitchFamily="34" charset="0"/>
              </a:rPr>
              <a:t>, </a:t>
            </a:r>
            <a:r>
              <a:rPr lang="ko-KR" altLang="en-US" sz="1600" b="0" i="0" dirty="0">
                <a:effectLst/>
                <a:latin typeface="helvetica" panose="020B0604020202020204" pitchFamily="34" charset="0"/>
              </a:rPr>
              <a:t>최근 추가된 음식점 표시</a:t>
            </a:r>
            <a:endParaRPr lang="ko-KR" altLang="en-US" sz="1600" dirty="0"/>
          </a:p>
        </p:txBody>
      </p:sp>
      <p:sp>
        <p:nvSpPr>
          <p:cNvPr id="16" name="모서리가 둥근 직사각형 20">
            <a:extLst>
              <a:ext uri="{FF2B5EF4-FFF2-40B4-BE49-F238E27FC236}">
                <a16:creationId xmlns:a16="http://schemas.microsoft.com/office/drawing/2014/main" id="{57671FFA-DF17-FDA3-A9AF-E18502412954}"/>
              </a:ext>
            </a:extLst>
          </p:cNvPr>
          <p:cNvSpPr/>
          <p:nvPr/>
        </p:nvSpPr>
        <p:spPr>
          <a:xfrm>
            <a:off x="1142430" y="2734798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D0C7BA-12E1-A211-8CAC-F090AC4C008D}"/>
              </a:ext>
            </a:extLst>
          </p:cNvPr>
          <p:cNvSpPr/>
          <p:nvPr/>
        </p:nvSpPr>
        <p:spPr>
          <a:xfrm>
            <a:off x="1366246" y="4366079"/>
            <a:ext cx="52429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elvetica" panose="020B0604020202020204" pitchFamily="34" charset="0"/>
              </a:rPr>
              <a:t>공지사항 등록 수정 삭제</a:t>
            </a:r>
            <a:endParaRPr lang="ko-KR" altLang="en-US" sz="1600" dirty="0"/>
          </a:p>
        </p:txBody>
      </p:sp>
      <p:sp>
        <p:nvSpPr>
          <p:cNvPr id="20" name="모서리가 둥근 직사각형 20">
            <a:extLst>
              <a:ext uri="{FF2B5EF4-FFF2-40B4-BE49-F238E27FC236}">
                <a16:creationId xmlns:a16="http://schemas.microsoft.com/office/drawing/2014/main" id="{9185A7ED-E1F4-5765-1786-0F4072459010}"/>
              </a:ext>
            </a:extLst>
          </p:cNvPr>
          <p:cNvSpPr/>
          <p:nvPr/>
        </p:nvSpPr>
        <p:spPr>
          <a:xfrm>
            <a:off x="1142430" y="4450001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54050F-3995-5485-525A-03527B4737EC}"/>
              </a:ext>
            </a:extLst>
          </p:cNvPr>
          <p:cNvSpPr/>
          <p:nvPr/>
        </p:nvSpPr>
        <p:spPr>
          <a:xfrm>
            <a:off x="1366246" y="3637669"/>
            <a:ext cx="30106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카카오 로그인</a:t>
            </a:r>
            <a:endParaRPr lang="en-US" altLang="ko-KR" sz="1600" dirty="0"/>
          </a:p>
        </p:txBody>
      </p:sp>
      <p:sp>
        <p:nvSpPr>
          <p:cNvPr id="22" name="모서리가 둥근 직사각형 20">
            <a:extLst>
              <a:ext uri="{FF2B5EF4-FFF2-40B4-BE49-F238E27FC236}">
                <a16:creationId xmlns:a16="http://schemas.microsoft.com/office/drawing/2014/main" id="{63AF0F96-FA2C-533C-274B-EC4414E50D69}"/>
              </a:ext>
            </a:extLst>
          </p:cNvPr>
          <p:cNvSpPr/>
          <p:nvPr/>
        </p:nvSpPr>
        <p:spPr>
          <a:xfrm>
            <a:off x="1142430" y="3721591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10CEFC-93E5-3FD5-AA49-A638A760D422}"/>
              </a:ext>
            </a:extLst>
          </p:cNvPr>
          <p:cNvSpPr/>
          <p:nvPr/>
        </p:nvSpPr>
        <p:spPr>
          <a:xfrm>
            <a:off x="1366246" y="4005064"/>
            <a:ext cx="35867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elvetica" panose="020B0604020202020204" pitchFamily="34" charset="0"/>
              </a:rPr>
              <a:t>회원탈퇴</a:t>
            </a:r>
            <a:r>
              <a:rPr lang="en-US" altLang="ko-KR" sz="1600" dirty="0">
                <a:latin typeface="helvetica" panose="020B0604020202020204" pitchFamily="34" charset="0"/>
              </a:rPr>
              <a:t>( </a:t>
            </a:r>
            <a:r>
              <a:rPr lang="ko-KR" altLang="en-US" sz="1600" dirty="0">
                <a:latin typeface="helvetica" panose="020B0604020202020204" pitchFamily="34" charset="0"/>
              </a:rPr>
              <a:t>탈퇴 시 리뷰 상태 변경</a:t>
            </a:r>
            <a:r>
              <a:rPr lang="en-US" altLang="ko-KR" sz="1600" dirty="0">
                <a:latin typeface="helvetica" panose="020B0604020202020204" pitchFamily="34" charset="0"/>
              </a:rPr>
              <a:t>)</a:t>
            </a:r>
            <a:endParaRPr lang="ko-KR" altLang="en-US" sz="1600" dirty="0"/>
          </a:p>
        </p:txBody>
      </p:sp>
      <p:sp>
        <p:nvSpPr>
          <p:cNvPr id="30" name="모서리가 둥근 직사각형 20">
            <a:extLst>
              <a:ext uri="{FF2B5EF4-FFF2-40B4-BE49-F238E27FC236}">
                <a16:creationId xmlns:a16="http://schemas.microsoft.com/office/drawing/2014/main" id="{CE83CE38-429C-1A31-5919-804D86FBB237}"/>
              </a:ext>
            </a:extLst>
          </p:cNvPr>
          <p:cNvSpPr/>
          <p:nvPr/>
        </p:nvSpPr>
        <p:spPr>
          <a:xfrm>
            <a:off x="1142430" y="4088986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FC6449-451D-9C86-A9C9-59A660DC167B}"/>
              </a:ext>
            </a:extLst>
          </p:cNvPr>
          <p:cNvSpPr/>
          <p:nvPr/>
        </p:nvSpPr>
        <p:spPr>
          <a:xfrm>
            <a:off x="1366246" y="2997241"/>
            <a:ext cx="76192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음식점 목록</a:t>
            </a:r>
            <a:r>
              <a:rPr lang="en-US" altLang="ko-KR" sz="1600" dirty="0"/>
              <a:t>, </a:t>
            </a:r>
            <a:r>
              <a:rPr lang="ko-KR" altLang="en-US" sz="1600" dirty="0"/>
              <a:t>음식점 조회</a:t>
            </a:r>
            <a:endParaRPr lang="en-US" altLang="ko-KR" sz="1600" dirty="0"/>
          </a:p>
        </p:txBody>
      </p:sp>
      <p:sp>
        <p:nvSpPr>
          <p:cNvPr id="5" name="모서리가 둥근 직사각형 20">
            <a:extLst>
              <a:ext uri="{FF2B5EF4-FFF2-40B4-BE49-F238E27FC236}">
                <a16:creationId xmlns:a16="http://schemas.microsoft.com/office/drawing/2014/main" id="{EF06FB44-174E-6AF8-56DF-0B49EC48D2FC}"/>
              </a:ext>
            </a:extLst>
          </p:cNvPr>
          <p:cNvSpPr/>
          <p:nvPr/>
        </p:nvSpPr>
        <p:spPr>
          <a:xfrm>
            <a:off x="1142430" y="3081163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sp>
        <p:nvSpPr>
          <p:cNvPr id="23" name="모서리가 둥근 직사각형 20">
            <a:extLst>
              <a:ext uri="{FF2B5EF4-FFF2-40B4-BE49-F238E27FC236}">
                <a16:creationId xmlns:a16="http://schemas.microsoft.com/office/drawing/2014/main" id="{8D539B99-B94A-B567-37D4-A7B1ABD8B90C}"/>
              </a:ext>
            </a:extLst>
          </p:cNvPr>
          <p:cNvSpPr/>
          <p:nvPr/>
        </p:nvSpPr>
        <p:spPr>
          <a:xfrm>
            <a:off x="1145131" y="5112878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EAFF7B-14F2-5AEF-82A1-1ACF744D9FFE}"/>
              </a:ext>
            </a:extLst>
          </p:cNvPr>
          <p:cNvSpPr/>
          <p:nvPr/>
        </p:nvSpPr>
        <p:spPr>
          <a:xfrm>
            <a:off x="1366246" y="5044162"/>
            <a:ext cx="45228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공지사항 이전 글</a:t>
            </a:r>
            <a:r>
              <a:rPr lang="en-US" altLang="ko-KR" sz="1600" dirty="0"/>
              <a:t>, </a:t>
            </a:r>
            <a:r>
              <a:rPr lang="ko-KR" altLang="en-US" sz="1600" dirty="0"/>
              <a:t>다음 글</a:t>
            </a:r>
            <a:r>
              <a:rPr lang="en-US" altLang="ko-KR" sz="1600" dirty="0"/>
              <a:t>, </a:t>
            </a:r>
            <a:r>
              <a:rPr lang="ko-KR" altLang="en-US" sz="1600" dirty="0"/>
              <a:t>목록으로 이동</a:t>
            </a:r>
            <a:endParaRPr lang="en-US" altLang="ko-KR" sz="1600" dirty="0"/>
          </a:p>
        </p:txBody>
      </p:sp>
      <p:sp>
        <p:nvSpPr>
          <p:cNvPr id="25" name="모서리가 둥근 직사각형 20">
            <a:extLst>
              <a:ext uri="{FF2B5EF4-FFF2-40B4-BE49-F238E27FC236}">
                <a16:creationId xmlns:a16="http://schemas.microsoft.com/office/drawing/2014/main" id="{BE303B19-891F-7DD5-9075-E4CE0642AF4B}"/>
              </a:ext>
            </a:extLst>
          </p:cNvPr>
          <p:cNvSpPr/>
          <p:nvPr/>
        </p:nvSpPr>
        <p:spPr>
          <a:xfrm>
            <a:off x="1142430" y="512808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1608492-0304-BAEB-BF18-6FC2521E5CF0}"/>
              </a:ext>
            </a:extLst>
          </p:cNvPr>
          <p:cNvSpPr/>
          <p:nvPr/>
        </p:nvSpPr>
        <p:spPr>
          <a:xfrm>
            <a:off x="1366246" y="3306470"/>
            <a:ext cx="76192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음식점 신청 승인</a:t>
            </a:r>
            <a:r>
              <a:rPr lang="en-US" altLang="ko-KR" sz="1600" dirty="0"/>
              <a:t>, </a:t>
            </a:r>
            <a:r>
              <a:rPr lang="ko-KR" altLang="en-US" sz="1600" dirty="0"/>
              <a:t>상세조회시 조회수 증가</a:t>
            </a:r>
            <a:endParaRPr lang="en-US" altLang="ko-KR" sz="1600" dirty="0"/>
          </a:p>
        </p:txBody>
      </p:sp>
      <p:sp>
        <p:nvSpPr>
          <p:cNvPr id="34" name="모서리가 둥근 직사각형 20">
            <a:extLst>
              <a:ext uri="{FF2B5EF4-FFF2-40B4-BE49-F238E27FC236}">
                <a16:creationId xmlns:a16="http://schemas.microsoft.com/office/drawing/2014/main" id="{B102773C-B052-45B2-5984-973741704C1E}"/>
              </a:ext>
            </a:extLst>
          </p:cNvPr>
          <p:cNvSpPr/>
          <p:nvPr/>
        </p:nvSpPr>
        <p:spPr>
          <a:xfrm>
            <a:off x="1142430" y="3390392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0622E25-88D4-5D38-689D-D542C7F6C532}"/>
              </a:ext>
            </a:extLst>
          </p:cNvPr>
          <p:cNvSpPr/>
          <p:nvPr/>
        </p:nvSpPr>
        <p:spPr>
          <a:xfrm>
            <a:off x="1360392" y="4705608"/>
            <a:ext cx="52429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elvetica" panose="020B0604020202020204" pitchFamily="34" charset="0"/>
              </a:rPr>
              <a:t>공지사항 검색</a:t>
            </a:r>
            <a:r>
              <a:rPr lang="en-US" altLang="ko-KR" sz="1600" dirty="0">
                <a:latin typeface="helvetica" panose="020B0604020202020204" pitchFamily="34" charset="0"/>
              </a:rPr>
              <a:t>, </a:t>
            </a:r>
            <a:r>
              <a:rPr lang="ko-KR" altLang="en-US" sz="1600" dirty="0">
                <a:latin typeface="helvetica" panose="020B0604020202020204" pitchFamily="34" charset="0"/>
              </a:rPr>
              <a:t>목록</a:t>
            </a:r>
            <a:r>
              <a:rPr lang="en-US" altLang="ko-KR" sz="1600" dirty="0">
                <a:latin typeface="helvetica" panose="020B0604020202020204" pitchFamily="34" charset="0"/>
              </a:rPr>
              <a:t>, </a:t>
            </a:r>
            <a:r>
              <a:rPr lang="ko-KR" altLang="en-US" sz="1600" dirty="0">
                <a:latin typeface="helvetica" panose="020B0604020202020204" pitchFamily="34" charset="0"/>
              </a:rPr>
              <a:t>상세보기</a:t>
            </a:r>
            <a:endParaRPr lang="ko-KR" altLang="en-US" sz="1600" dirty="0"/>
          </a:p>
        </p:txBody>
      </p:sp>
      <p:sp>
        <p:nvSpPr>
          <p:cNvPr id="36" name="모서리가 둥근 직사각형 20">
            <a:extLst>
              <a:ext uri="{FF2B5EF4-FFF2-40B4-BE49-F238E27FC236}">
                <a16:creationId xmlns:a16="http://schemas.microsoft.com/office/drawing/2014/main" id="{6CC0D38D-6DF8-49E5-E946-925E0CF49185}"/>
              </a:ext>
            </a:extLst>
          </p:cNvPr>
          <p:cNvSpPr/>
          <p:nvPr/>
        </p:nvSpPr>
        <p:spPr>
          <a:xfrm>
            <a:off x="1136576" y="4789530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3C76EC-BFDD-440F-6F79-6928746C7C65}"/>
              </a:ext>
            </a:extLst>
          </p:cNvPr>
          <p:cNvSpPr/>
          <p:nvPr/>
        </p:nvSpPr>
        <p:spPr>
          <a:xfrm>
            <a:off x="1366246" y="5557312"/>
            <a:ext cx="27226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600" dirty="0"/>
          </a:p>
        </p:txBody>
      </p:sp>
      <p:sp>
        <p:nvSpPr>
          <p:cNvPr id="11" name="모서리가 둥근 직사각형 20">
            <a:extLst>
              <a:ext uri="{FF2B5EF4-FFF2-40B4-BE49-F238E27FC236}">
                <a16:creationId xmlns:a16="http://schemas.microsoft.com/office/drawing/2014/main" id="{90EB67D8-D279-E840-A45B-042D38838468}"/>
              </a:ext>
            </a:extLst>
          </p:cNvPr>
          <p:cNvSpPr/>
          <p:nvPr/>
        </p:nvSpPr>
        <p:spPr>
          <a:xfrm>
            <a:off x="1142430" y="5495058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977126-8742-D4C9-41BC-2890B101650F}"/>
              </a:ext>
            </a:extLst>
          </p:cNvPr>
          <p:cNvSpPr/>
          <p:nvPr/>
        </p:nvSpPr>
        <p:spPr>
          <a:xfrm>
            <a:off x="1366246" y="6042774"/>
            <a:ext cx="27226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117559-E3B6-6030-C36E-D9FA50DAA389}"/>
              </a:ext>
            </a:extLst>
          </p:cNvPr>
          <p:cNvSpPr/>
          <p:nvPr/>
        </p:nvSpPr>
        <p:spPr>
          <a:xfrm>
            <a:off x="1347690" y="5445224"/>
            <a:ext cx="45948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리뷰 등록 시 음식점 리뷰 수 및 총점 변경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95303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3">
            <a:extLst>
              <a:ext uri="{FF2B5EF4-FFF2-40B4-BE49-F238E27FC236}">
                <a16:creationId xmlns:a16="http://schemas.microsoft.com/office/drawing/2014/main" id="{D9D96D65-A3B1-AF33-DDC1-B40E23DD31F0}"/>
              </a:ext>
            </a:extLst>
          </p:cNvPr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C8D7CD-5AAC-E1E8-078E-385534CD8587}"/>
              </a:ext>
            </a:extLst>
          </p:cNvPr>
          <p:cNvCxnSpPr/>
          <p:nvPr/>
        </p:nvCxnSpPr>
        <p:spPr>
          <a:xfrm>
            <a:off x="334834" y="984496"/>
            <a:ext cx="91509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E5CF57-E28A-2C63-2632-3F0B579224AE}"/>
              </a:ext>
            </a:extLst>
          </p:cNvPr>
          <p:cNvSpPr txBox="1"/>
          <p:nvPr/>
        </p:nvSpPr>
        <p:spPr>
          <a:xfrm>
            <a:off x="1034450" y="228362"/>
            <a:ext cx="679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6"/>
                </a:solidFill>
              </a:rPr>
              <a:t>프로젝트 역할 및 기능소개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8F25D25-C7EE-59FA-3BCA-196BEB29816D}"/>
              </a:ext>
            </a:extLst>
          </p:cNvPr>
          <p:cNvGrpSpPr/>
          <p:nvPr/>
        </p:nvGrpSpPr>
        <p:grpSpPr>
          <a:xfrm>
            <a:off x="848544" y="1296790"/>
            <a:ext cx="2190358" cy="603359"/>
            <a:chOff x="996403" y="1995139"/>
            <a:chExt cx="1222254" cy="41662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B07388-5C29-B7FB-A74B-06E096828042}"/>
                </a:ext>
              </a:extLst>
            </p:cNvPr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7932B2-6C0E-212A-93E6-5B620DC26F0F}"/>
                </a:ext>
              </a:extLst>
            </p:cNvPr>
            <p:cNvSpPr txBox="1"/>
            <p:nvPr/>
          </p:nvSpPr>
          <p:spPr>
            <a:xfrm>
              <a:off x="996403" y="1995139"/>
              <a:ext cx="1222254" cy="31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err="1">
                  <a:solidFill>
                    <a:schemeClr val="accent6">
                      <a:lumMod val="75000"/>
                    </a:schemeClr>
                  </a:solidFill>
                </a:rPr>
                <a:t>깃허브</a:t>
              </a:r>
              <a:r>
                <a:rPr lang="ko-KR" alt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 관리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E420ED-10EE-455D-359A-80646A9CBB36}"/>
              </a:ext>
            </a:extLst>
          </p:cNvPr>
          <p:cNvSpPr/>
          <p:nvPr/>
        </p:nvSpPr>
        <p:spPr>
          <a:xfrm>
            <a:off x="1366246" y="2052082"/>
            <a:ext cx="3802778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helvetica" panose="020B0604020202020204" pitchFamily="34" charset="0"/>
              </a:rPr>
              <a:t>Master branch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elvetica" panose="020B0604020202020204" pitchFamily="34" charset="0"/>
              </a:rPr>
              <a:t> </a:t>
            </a:r>
            <a:r>
              <a:rPr lang="en-US" altLang="ko-KR" sz="1400" dirty="0">
                <a:latin typeface="helvetica" panose="020B0604020202020204" pitchFamily="34" charset="0"/>
              </a:rPr>
              <a:t>- </a:t>
            </a:r>
            <a:r>
              <a:rPr lang="ko-KR" altLang="en-US" sz="1400" dirty="0">
                <a:latin typeface="helvetica" panose="020B0604020202020204" pitchFamily="34" charset="0"/>
              </a:rPr>
              <a:t>조원들 </a:t>
            </a:r>
            <a:r>
              <a:rPr lang="en-US" altLang="ko-KR" sz="1400" dirty="0">
                <a:latin typeface="helvetica" panose="020B0604020202020204" pitchFamily="34" charset="0"/>
              </a:rPr>
              <a:t>pull </a:t>
            </a:r>
            <a:r>
              <a:rPr lang="ko-KR" altLang="en-US" sz="1400" dirty="0">
                <a:latin typeface="helvetica" panose="020B0604020202020204" pitchFamily="34" charset="0"/>
              </a:rPr>
              <a:t>받은 후 </a:t>
            </a:r>
            <a:r>
              <a:rPr lang="en-US" altLang="ko-KR" sz="1400" dirty="0">
                <a:latin typeface="helvetica" panose="020B0604020202020204" pitchFamily="34" charset="0"/>
              </a:rPr>
              <a:t>Develop branch</a:t>
            </a:r>
            <a:r>
              <a:rPr lang="ko-KR" altLang="en-US" sz="1400" dirty="0">
                <a:latin typeface="helvetica" panose="020B0604020202020204" pitchFamily="34" charset="0"/>
              </a:rPr>
              <a:t>와 병합</a:t>
            </a:r>
            <a:endParaRPr lang="ko-KR" altLang="en-US" sz="1400" dirty="0"/>
          </a:p>
        </p:txBody>
      </p:sp>
      <p:sp>
        <p:nvSpPr>
          <p:cNvPr id="14" name="모서리가 둥근 직사각형 20">
            <a:extLst>
              <a:ext uri="{FF2B5EF4-FFF2-40B4-BE49-F238E27FC236}">
                <a16:creationId xmlns:a16="http://schemas.microsoft.com/office/drawing/2014/main" id="{9F1C6574-0F30-9601-9C53-4A584B0FA07A}"/>
              </a:ext>
            </a:extLst>
          </p:cNvPr>
          <p:cNvSpPr/>
          <p:nvPr/>
        </p:nvSpPr>
        <p:spPr>
          <a:xfrm>
            <a:off x="1153913" y="221544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BE23A1-0C1F-A4B0-FB53-B1BB234979F6}"/>
              </a:ext>
            </a:extLst>
          </p:cNvPr>
          <p:cNvSpPr/>
          <p:nvPr/>
        </p:nvSpPr>
        <p:spPr>
          <a:xfrm>
            <a:off x="1348909" y="3212976"/>
            <a:ext cx="380277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helvetica" panose="020B0604020202020204" pitchFamily="34" charset="0"/>
              </a:rPr>
              <a:t>작업 시작 전</a:t>
            </a:r>
            <a:endParaRPr lang="ko-KR" altLang="en-US" sz="1400" dirty="0"/>
          </a:p>
        </p:txBody>
      </p:sp>
      <p:sp>
        <p:nvSpPr>
          <p:cNvPr id="18" name="모서리가 둥근 직사각형 20">
            <a:extLst>
              <a:ext uri="{FF2B5EF4-FFF2-40B4-BE49-F238E27FC236}">
                <a16:creationId xmlns:a16="http://schemas.microsoft.com/office/drawing/2014/main" id="{17518F7F-EC73-FD4E-8082-05F7CAF99B68}"/>
              </a:ext>
            </a:extLst>
          </p:cNvPr>
          <p:cNvSpPr/>
          <p:nvPr/>
        </p:nvSpPr>
        <p:spPr>
          <a:xfrm>
            <a:off x="1136576" y="3376338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FD7985B2-23C9-28B9-2AA5-01F6630C7C21}"/>
              </a:ext>
            </a:extLst>
          </p:cNvPr>
          <p:cNvSpPr/>
          <p:nvPr/>
        </p:nvSpPr>
        <p:spPr>
          <a:xfrm>
            <a:off x="3619291" y="3667268"/>
            <a:ext cx="1825659" cy="549987"/>
          </a:xfrm>
          <a:custGeom>
            <a:avLst/>
            <a:gdLst>
              <a:gd name="connsiteX0" fmla="*/ 0 w 2415789"/>
              <a:gd name="connsiteY0" fmla="*/ 144947 h 1449473"/>
              <a:gd name="connsiteX1" fmla="*/ 144947 w 2415789"/>
              <a:gd name="connsiteY1" fmla="*/ 0 h 1449473"/>
              <a:gd name="connsiteX2" fmla="*/ 2270842 w 2415789"/>
              <a:gd name="connsiteY2" fmla="*/ 0 h 1449473"/>
              <a:gd name="connsiteX3" fmla="*/ 2415789 w 2415789"/>
              <a:gd name="connsiteY3" fmla="*/ 144947 h 1449473"/>
              <a:gd name="connsiteX4" fmla="*/ 2415789 w 2415789"/>
              <a:gd name="connsiteY4" fmla="*/ 1304526 h 1449473"/>
              <a:gd name="connsiteX5" fmla="*/ 2270842 w 2415789"/>
              <a:gd name="connsiteY5" fmla="*/ 1449473 h 1449473"/>
              <a:gd name="connsiteX6" fmla="*/ 144947 w 2415789"/>
              <a:gd name="connsiteY6" fmla="*/ 1449473 h 1449473"/>
              <a:gd name="connsiteX7" fmla="*/ 0 w 2415789"/>
              <a:gd name="connsiteY7" fmla="*/ 1304526 h 1449473"/>
              <a:gd name="connsiteX8" fmla="*/ 0 w 2415789"/>
              <a:gd name="connsiteY8" fmla="*/ 144947 h 1449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5789" h="1449473">
                <a:moveTo>
                  <a:pt x="0" y="144947"/>
                </a:moveTo>
                <a:cubicBezTo>
                  <a:pt x="0" y="64895"/>
                  <a:pt x="64895" y="0"/>
                  <a:pt x="144947" y="0"/>
                </a:cubicBezTo>
                <a:lnTo>
                  <a:pt x="2270842" y="0"/>
                </a:lnTo>
                <a:cubicBezTo>
                  <a:pt x="2350894" y="0"/>
                  <a:pt x="2415789" y="64895"/>
                  <a:pt x="2415789" y="144947"/>
                </a:cubicBezTo>
                <a:lnTo>
                  <a:pt x="2415789" y="1304526"/>
                </a:lnTo>
                <a:cubicBezTo>
                  <a:pt x="2415789" y="1384578"/>
                  <a:pt x="2350894" y="1449473"/>
                  <a:pt x="2270842" y="1449473"/>
                </a:cubicBezTo>
                <a:lnTo>
                  <a:pt x="144947" y="1449473"/>
                </a:lnTo>
                <a:cubicBezTo>
                  <a:pt x="64895" y="1449473"/>
                  <a:pt x="0" y="1384578"/>
                  <a:pt x="0" y="1304526"/>
                </a:cubicBezTo>
                <a:lnTo>
                  <a:pt x="0" y="144947"/>
                </a:lnTo>
                <a:close/>
              </a:path>
            </a:pathLst>
          </a:custGeom>
          <a:solidFill>
            <a:srgbClr val="FAC09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524" tIns="221524" rIns="221524" bIns="221524" numCol="1" spcCol="1270" anchor="ctr" anchorCtr="0">
            <a:noAutofit/>
          </a:bodyPr>
          <a:lstStyle/>
          <a:p>
            <a:pPr marL="0" lvl="0" indent="0" algn="ctr" defTabSz="20891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200" kern="1200" dirty="0">
                <a:solidFill>
                  <a:schemeClr val="tx1"/>
                </a:solidFill>
              </a:rPr>
              <a:t>Develop branch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C4DCD59-5249-1A0B-58BE-B4416964BD6E}"/>
              </a:ext>
            </a:extLst>
          </p:cNvPr>
          <p:cNvSpPr/>
          <p:nvPr/>
        </p:nvSpPr>
        <p:spPr>
          <a:xfrm>
            <a:off x="5813974" y="3667268"/>
            <a:ext cx="1825659" cy="549987"/>
          </a:xfrm>
          <a:custGeom>
            <a:avLst/>
            <a:gdLst>
              <a:gd name="connsiteX0" fmla="*/ 0 w 2415789"/>
              <a:gd name="connsiteY0" fmla="*/ 144947 h 1449473"/>
              <a:gd name="connsiteX1" fmla="*/ 144947 w 2415789"/>
              <a:gd name="connsiteY1" fmla="*/ 0 h 1449473"/>
              <a:gd name="connsiteX2" fmla="*/ 2270842 w 2415789"/>
              <a:gd name="connsiteY2" fmla="*/ 0 h 1449473"/>
              <a:gd name="connsiteX3" fmla="*/ 2415789 w 2415789"/>
              <a:gd name="connsiteY3" fmla="*/ 144947 h 1449473"/>
              <a:gd name="connsiteX4" fmla="*/ 2415789 w 2415789"/>
              <a:gd name="connsiteY4" fmla="*/ 1304526 h 1449473"/>
              <a:gd name="connsiteX5" fmla="*/ 2270842 w 2415789"/>
              <a:gd name="connsiteY5" fmla="*/ 1449473 h 1449473"/>
              <a:gd name="connsiteX6" fmla="*/ 144947 w 2415789"/>
              <a:gd name="connsiteY6" fmla="*/ 1449473 h 1449473"/>
              <a:gd name="connsiteX7" fmla="*/ 0 w 2415789"/>
              <a:gd name="connsiteY7" fmla="*/ 1304526 h 1449473"/>
              <a:gd name="connsiteX8" fmla="*/ 0 w 2415789"/>
              <a:gd name="connsiteY8" fmla="*/ 144947 h 1449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5789" h="1449473">
                <a:moveTo>
                  <a:pt x="0" y="144947"/>
                </a:moveTo>
                <a:cubicBezTo>
                  <a:pt x="0" y="64895"/>
                  <a:pt x="64895" y="0"/>
                  <a:pt x="144947" y="0"/>
                </a:cubicBezTo>
                <a:lnTo>
                  <a:pt x="2270842" y="0"/>
                </a:lnTo>
                <a:cubicBezTo>
                  <a:pt x="2350894" y="0"/>
                  <a:pt x="2415789" y="64895"/>
                  <a:pt x="2415789" y="144947"/>
                </a:cubicBezTo>
                <a:lnTo>
                  <a:pt x="2415789" y="1304526"/>
                </a:lnTo>
                <a:cubicBezTo>
                  <a:pt x="2415789" y="1384578"/>
                  <a:pt x="2350894" y="1449473"/>
                  <a:pt x="2270842" y="1449473"/>
                </a:cubicBezTo>
                <a:lnTo>
                  <a:pt x="144947" y="1449473"/>
                </a:lnTo>
                <a:cubicBezTo>
                  <a:pt x="64895" y="1449473"/>
                  <a:pt x="0" y="1384578"/>
                  <a:pt x="0" y="1304526"/>
                </a:cubicBezTo>
                <a:lnTo>
                  <a:pt x="0" y="144947"/>
                </a:lnTo>
                <a:close/>
              </a:path>
            </a:pathLst>
          </a:custGeom>
          <a:solidFill>
            <a:srgbClr val="FAC09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524" tIns="221524" rIns="221524" bIns="221524" numCol="1" spcCol="1270" anchor="ctr" anchorCtr="0">
            <a:noAutofit/>
          </a:bodyPr>
          <a:lstStyle/>
          <a:p>
            <a:pPr marL="0" lvl="0" indent="0" algn="ctr" defTabSz="20891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200" kern="1200" dirty="0">
                <a:solidFill>
                  <a:schemeClr val="tx1"/>
                </a:solidFill>
              </a:rPr>
              <a:t>개인 </a:t>
            </a:r>
            <a:r>
              <a:rPr lang="en-US" altLang="ko-KR" sz="1200" dirty="0">
                <a:solidFill>
                  <a:schemeClr val="tx1"/>
                </a:solidFill>
              </a:rPr>
              <a:t>branch</a:t>
            </a:r>
            <a:endParaRPr lang="en-US" altLang="ko-KR" sz="1200" kern="1200" dirty="0">
              <a:solidFill>
                <a:schemeClr val="tx1"/>
              </a:solidFill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8863D89-F199-2F5B-3077-FEDF90E050C1}"/>
              </a:ext>
            </a:extLst>
          </p:cNvPr>
          <p:cNvSpPr/>
          <p:nvPr/>
        </p:nvSpPr>
        <p:spPr>
          <a:xfrm>
            <a:off x="1424608" y="3667268"/>
            <a:ext cx="1825659" cy="549987"/>
          </a:xfrm>
          <a:custGeom>
            <a:avLst/>
            <a:gdLst>
              <a:gd name="connsiteX0" fmla="*/ 0 w 2415789"/>
              <a:gd name="connsiteY0" fmla="*/ 144947 h 1449473"/>
              <a:gd name="connsiteX1" fmla="*/ 144947 w 2415789"/>
              <a:gd name="connsiteY1" fmla="*/ 0 h 1449473"/>
              <a:gd name="connsiteX2" fmla="*/ 2270842 w 2415789"/>
              <a:gd name="connsiteY2" fmla="*/ 0 h 1449473"/>
              <a:gd name="connsiteX3" fmla="*/ 2415789 w 2415789"/>
              <a:gd name="connsiteY3" fmla="*/ 144947 h 1449473"/>
              <a:gd name="connsiteX4" fmla="*/ 2415789 w 2415789"/>
              <a:gd name="connsiteY4" fmla="*/ 1304526 h 1449473"/>
              <a:gd name="connsiteX5" fmla="*/ 2270842 w 2415789"/>
              <a:gd name="connsiteY5" fmla="*/ 1449473 h 1449473"/>
              <a:gd name="connsiteX6" fmla="*/ 144947 w 2415789"/>
              <a:gd name="connsiteY6" fmla="*/ 1449473 h 1449473"/>
              <a:gd name="connsiteX7" fmla="*/ 0 w 2415789"/>
              <a:gd name="connsiteY7" fmla="*/ 1304526 h 1449473"/>
              <a:gd name="connsiteX8" fmla="*/ 0 w 2415789"/>
              <a:gd name="connsiteY8" fmla="*/ 144947 h 1449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5789" h="1449473">
                <a:moveTo>
                  <a:pt x="0" y="144947"/>
                </a:moveTo>
                <a:cubicBezTo>
                  <a:pt x="0" y="64895"/>
                  <a:pt x="64895" y="0"/>
                  <a:pt x="144947" y="0"/>
                </a:cubicBezTo>
                <a:lnTo>
                  <a:pt x="2270842" y="0"/>
                </a:lnTo>
                <a:cubicBezTo>
                  <a:pt x="2350894" y="0"/>
                  <a:pt x="2415789" y="64895"/>
                  <a:pt x="2415789" y="144947"/>
                </a:cubicBezTo>
                <a:lnTo>
                  <a:pt x="2415789" y="1304526"/>
                </a:lnTo>
                <a:cubicBezTo>
                  <a:pt x="2415789" y="1384578"/>
                  <a:pt x="2350894" y="1449473"/>
                  <a:pt x="2270842" y="1449473"/>
                </a:cubicBezTo>
                <a:lnTo>
                  <a:pt x="144947" y="1449473"/>
                </a:lnTo>
                <a:cubicBezTo>
                  <a:pt x="64895" y="1449473"/>
                  <a:pt x="0" y="1384578"/>
                  <a:pt x="0" y="1304526"/>
                </a:cubicBezTo>
                <a:lnTo>
                  <a:pt x="0" y="144947"/>
                </a:lnTo>
                <a:close/>
              </a:path>
            </a:pathLst>
          </a:custGeom>
          <a:solidFill>
            <a:srgbClr val="FAC09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524" tIns="221524" rIns="221524" bIns="221524" numCol="1" spcCol="1270" anchor="ctr" anchorCtr="0">
            <a:noAutofit/>
          </a:bodyPr>
          <a:lstStyle/>
          <a:p>
            <a:pPr marL="0" lvl="0" indent="0" algn="ctr" defTabSz="20891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Master branch</a:t>
            </a:r>
            <a:endParaRPr lang="ko-KR" altLang="en-US" sz="1200" kern="1200" dirty="0">
              <a:solidFill>
                <a:schemeClr val="tx1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AE09962A-ADEA-8239-4295-AC65367E3C03}"/>
              </a:ext>
            </a:extLst>
          </p:cNvPr>
          <p:cNvSpPr/>
          <p:nvPr/>
        </p:nvSpPr>
        <p:spPr>
          <a:xfrm>
            <a:off x="3254400" y="3828597"/>
            <a:ext cx="387039" cy="227328"/>
          </a:xfrm>
          <a:custGeom>
            <a:avLst/>
            <a:gdLst>
              <a:gd name="connsiteX0" fmla="*/ 0 w 512147"/>
              <a:gd name="connsiteY0" fmla="*/ 119823 h 599115"/>
              <a:gd name="connsiteX1" fmla="*/ 256074 w 512147"/>
              <a:gd name="connsiteY1" fmla="*/ 119823 h 599115"/>
              <a:gd name="connsiteX2" fmla="*/ 256074 w 512147"/>
              <a:gd name="connsiteY2" fmla="*/ 0 h 599115"/>
              <a:gd name="connsiteX3" fmla="*/ 512147 w 512147"/>
              <a:gd name="connsiteY3" fmla="*/ 299558 h 599115"/>
              <a:gd name="connsiteX4" fmla="*/ 256074 w 512147"/>
              <a:gd name="connsiteY4" fmla="*/ 599115 h 599115"/>
              <a:gd name="connsiteX5" fmla="*/ 256074 w 512147"/>
              <a:gd name="connsiteY5" fmla="*/ 479292 h 599115"/>
              <a:gd name="connsiteX6" fmla="*/ 0 w 512147"/>
              <a:gd name="connsiteY6" fmla="*/ 479292 h 599115"/>
              <a:gd name="connsiteX7" fmla="*/ 0 w 512147"/>
              <a:gd name="connsiteY7" fmla="*/ 119823 h 59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2147" h="599115">
                <a:moveTo>
                  <a:pt x="0" y="119823"/>
                </a:moveTo>
                <a:lnTo>
                  <a:pt x="256074" y="119823"/>
                </a:lnTo>
                <a:lnTo>
                  <a:pt x="256074" y="0"/>
                </a:lnTo>
                <a:lnTo>
                  <a:pt x="512147" y="299558"/>
                </a:lnTo>
                <a:lnTo>
                  <a:pt x="256074" y="599115"/>
                </a:lnTo>
                <a:lnTo>
                  <a:pt x="256074" y="479292"/>
                </a:lnTo>
                <a:lnTo>
                  <a:pt x="0" y="479292"/>
                </a:lnTo>
                <a:lnTo>
                  <a:pt x="0" y="11982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9823" rIns="153644" bIns="119823" numCol="1" spcCol="1270" anchor="ctr" anchorCtr="0">
            <a:noAutofit/>
          </a:bodyPr>
          <a:lstStyle/>
          <a:p>
            <a:pPr marL="0" lvl="0" indent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F1F8E0A5-3328-5FE7-F2C6-DC95E21AA6BA}"/>
              </a:ext>
            </a:extLst>
          </p:cNvPr>
          <p:cNvSpPr/>
          <p:nvPr/>
        </p:nvSpPr>
        <p:spPr>
          <a:xfrm>
            <a:off x="5458447" y="3849804"/>
            <a:ext cx="387039" cy="227328"/>
          </a:xfrm>
          <a:custGeom>
            <a:avLst/>
            <a:gdLst>
              <a:gd name="connsiteX0" fmla="*/ 0 w 512147"/>
              <a:gd name="connsiteY0" fmla="*/ 119823 h 599115"/>
              <a:gd name="connsiteX1" fmla="*/ 256074 w 512147"/>
              <a:gd name="connsiteY1" fmla="*/ 119823 h 599115"/>
              <a:gd name="connsiteX2" fmla="*/ 256074 w 512147"/>
              <a:gd name="connsiteY2" fmla="*/ 0 h 599115"/>
              <a:gd name="connsiteX3" fmla="*/ 512147 w 512147"/>
              <a:gd name="connsiteY3" fmla="*/ 299558 h 599115"/>
              <a:gd name="connsiteX4" fmla="*/ 256074 w 512147"/>
              <a:gd name="connsiteY4" fmla="*/ 599115 h 599115"/>
              <a:gd name="connsiteX5" fmla="*/ 256074 w 512147"/>
              <a:gd name="connsiteY5" fmla="*/ 479292 h 599115"/>
              <a:gd name="connsiteX6" fmla="*/ 0 w 512147"/>
              <a:gd name="connsiteY6" fmla="*/ 479292 h 599115"/>
              <a:gd name="connsiteX7" fmla="*/ 0 w 512147"/>
              <a:gd name="connsiteY7" fmla="*/ 119823 h 59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2147" h="599115">
                <a:moveTo>
                  <a:pt x="0" y="119823"/>
                </a:moveTo>
                <a:lnTo>
                  <a:pt x="256074" y="119823"/>
                </a:lnTo>
                <a:lnTo>
                  <a:pt x="256074" y="0"/>
                </a:lnTo>
                <a:lnTo>
                  <a:pt x="512147" y="299558"/>
                </a:lnTo>
                <a:lnTo>
                  <a:pt x="256074" y="599115"/>
                </a:lnTo>
                <a:lnTo>
                  <a:pt x="256074" y="479292"/>
                </a:lnTo>
                <a:lnTo>
                  <a:pt x="0" y="479292"/>
                </a:lnTo>
                <a:lnTo>
                  <a:pt x="0" y="11982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9823" rIns="153644" bIns="119823" numCol="1" spcCol="1270" anchor="ctr" anchorCtr="0">
            <a:noAutofit/>
          </a:bodyPr>
          <a:lstStyle/>
          <a:p>
            <a:pPr marL="0" lvl="0" indent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9BB0A58B-7C6F-A002-E453-B12D1F628D89}"/>
              </a:ext>
            </a:extLst>
          </p:cNvPr>
          <p:cNvSpPr/>
          <p:nvPr/>
        </p:nvSpPr>
        <p:spPr>
          <a:xfrm>
            <a:off x="3619291" y="5085184"/>
            <a:ext cx="1825659" cy="549987"/>
          </a:xfrm>
          <a:custGeom>
            <a:avLst/>
            <a:gdLst>
              <a:gd name="connsiteX0" fmla="*/ 0 w 2415789"/>
              <a:gd name="connsiteY0" fmla="*/ 144947 h 1449473"/>
              <a:gd name="connsiteX1" fmla="*/ 144947 w 2415789"/>
              <a:gd name="connsiteY1" fmla="*/ 0 h 1449473"/>
              <a:gd name="connsiteX2" fmla="*/ 2270842 w 2415789"/>
              <a:gd name="connsiteY2" fmla="*/ 0 h 1449473"/>
              <a:gd name="connsiteX3" fmla="*/ 2415789 w 2415789"/>
              <a:gd name="connsiteY3" fmla="*/ 144947 h 1449473"/>
              <a:gd name="connsiteX4" fmla="*/ 2415789 w 2415789"/>
              <a:gd name="connsiteY4" fmla="*/ 1304526 h 1449473"/>
              <a:gd name="connsiteX5" fmla="*/ 2270842 w 2415789"/>
              <a:gd name="connsiteY5" fmla="*/ 1449473 h 1449473"/>
              <a:gd name="connsiteX6" fmla="*/ 144947 w 2415789"/>
              <a:gd name="connsiteY6" fmla="*/ 1449473 h 1449473"/>
              <a:gd name="connsiteX7" fmla="*/ 0 w 2415789"/>
              <a:gd name="connsiteY7" fmla="*/ 1304526 h 1449473"/>
              <a:gd name="connsiteX8" fmla="*/ 0 w 2415789"/>
              <a:gd name="connsiteY8" fmla="*/ 144947 h 1449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5789" h="1449473">
                <a:moveTo>
                  <a:pt x="0" y="144947"/>
                </a:moveTo>
                <a:cubicBezTo>
                  <a:pt x="0" y="64895"/>
                  <a:pt x="64895" y="0"/>
                  <a:pt x="144947" y="0"/>
                </a:cubicBezTo>
                <a:lnTo>
                  <a:pt x="2270842" y="0"/>
                </a:lnTo>
                <a:cubicBezTo>
                  <a:pt x="2350894" y="0"/>
                  <a:pt x="2415789" y="64895"/>
                  <a:pt x="2415789" y="144947"/>
                </a:cubicBezTo>
                <a:lnTo>
                  <a:pt x="2415789" y="1304526"/>
                </a:lnTo>
                <a:cubicBezTo>
                  <a:pt x="2415789" y="1384578"/>
                  <a:pt x="2350894" y="1449473"/>
                  <a:pt x="2270842" y="1449473"/>
                </a:cubicBezTo>
                <a:lnTo>
                  <a:pt x="144947" y="1449473"/>
                </a:lnTo>
                <a:cubicBezTo>
                  <a:pt x="64895" y="1449473"/>
                  <a:pt x="0" y="1384578"/>
                  <a:pt x="0" y="1304526"/>
                </a:cubicBezTo>
                <a:lnTo>
                  <a:pt x="0" y="144947"/>
                </a:lnTo>
                <a:close/>
              </a:path>
            </a:pathLst>
          </a:custGeom>
          <a:solidFill>
            <a:srgbClr val="FAC09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524" tIns="221524" rIns="221524" bIns="221524" numCol="1" spcCol="1270" anchor="ctr" anchorCtr="0">
            <a:noAutofit/>
          </a:bodyPr>
          <a:lstStyle/>
          <a:p>
            <a:pPr marL="0" lvl="0" indent="0" algn="ctr" defTabSz="20891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관리자 </a:t>
            </a:r>
            <a:r>
              <a:rPr lang="en-US" altLang="ko-KR" sz="1200" dirty="0">
                <a:solidFill>
                  <a:schemeClr val="tx1"/>
                </a:solidFill>
              </a:rPr>
              <a:t>branch</a:t>
            </a:r>
            <a:endParaRPr lang="en-US" altLang="ko-KR" sz="1200" kern="1200" dirty="0">
              <a:solidFill>
                <a:schemeClr val="tx1"/>
              </a:solidFill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46EE1CC2-3688-E74B-2F9B-CE07EF88541B}"/>
              </a:ext>
            </a:extLst>
          </p:cNvPr>
          <p:cNvSpPr/>
          <p:nvPr/>
        </p:nvSpPr>
        <p:spPr>
          <a:xfrm>
            <a:off x="5813974" y="5085184"/>
            <a:ext cx="1825659" cy="549987"/>
          </a:xfrm>
          <a:custGeom>
            <a:avLst/>
            <a:gdLst>
              <a:gd name="connsiteX0" fmla="*/ 0 w 2415789"/>
              <a:gd name="connsiteY0" fmla="*/ 144947 h 1449473"/>
              <a:gd name="connsiteX1" fmla="*/ 144947 w 2415789"/>
              <a:gd name="connsiteY1" fmla="*/ 0 h 1449473"/>
              <a:gd name="connsiteX2" fmla="*/ 2270842 w 2415789"/>
              <a:gd name="connsiteY2" fmla="*/ 0 h 1449473"/>
              <a:gd name="connsiteX3" fmla="*/ 2415789 w 2415789"/>
              <a:gd name="connsiteY3" fmla="*/ 144947 h 1449473"/>
              <a:gd name="connsiteX4" fmla="*/ 2415789 w 2415789"/>
              <a:gd name="connsiteY4" fmla="*/ 1304526 h 1449473"/>
              <a:gd name="connsiteX5" fmla="*/ 2270842 w 2415789"/>
              <a:gd name="connsiteY5" fmla="*/ 1449473 h 1449473"/>
              <a:gd name="connsiteX6" fmla="*/ 144947 w 2415789"/>
              <a:gd name="connsiteY6" fmla="*/ 1449473 h 1449473"/>
              <a:gd name="connsiteX7" fmla="*/ 0 w 2415789"/>
              <a:gd name="connsiteY7" fmla="*/ 1304526 h 1449473"/>
              <a:gd name="connsiteX8" fmla="*/ 0 w 2415789"/>
              <a:gd name="connsiteY8" fmla="*/ 144947 h 1449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5789" h="1449473">
                <a:moveTo>
                  <a:pt x="0" y="144947"/>
                </a:moveTo>
                <a:cubicBezTo>
                  <a:pt x="0" y="64895"/>
                  <a:pt x="64895" y="0"/>
                  <a:pt x="144947" y="0"/>
                </a:cubicBezTo>
                <a:lnTo>
                  <a:pt x="2270842" y="0"/>
                </a:lnTo>
                <a:cubicBezTo>
                  <a:pt x="2350894" y="0"/>
                  <a:pt x="2415789" y="64895"/>
                  <a:pt x="2415789" y="144947"/>
                </a:cubicBezTo>
                <a:lnTo>
                  <a:pt x="2415789" y="1304526"/>
                </a:lnTo>
                <a:cubicBezTo>
                  <a:pt x="2415789" y="1384578"/>
                  <a:pt x="2350894" y="1449473"/>
                  <a:pt x="2270842" y="1449473"/>
                </a:cubicBezTo>
                <a:lnTo>
                  <a:pt x="144947" y="1449473"/>
                </a:lnTo>
                <a:cubicBezTo>
                  <a:pt x="64895" y="1449473"/>
                  <a:pt x="0" y="1384578"/>
                  <a:pt x="0" y="1304526"/>
                </a:cubicBezTo>
                <a:lnTo>
                  <a:pt x="0" y="144947"/>
                </a:lnTo>
                <a:close/>
              </a:path>
            </a:pathLst>
          </a:custGeom>
          <a:solidFill>
            <a:srgbClr val="FAC09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524" tIns="221524" rIns="221524" bIns="221524" numCol="1" spcCol="1270" anchor="ctr" anchorCtr="0">
            <a:noAutofit/>
          </a:bodyPr>
          <a:lstStyle/>
          <a:p>
            <a:pPr marL="0" lvl="0" indent="0" algn="ctr" defTabSz="20891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200" dirty="0">
                <a:solidFill>
                  <a:schemeClr val="tx1"/>
                </a:solidFill>
              </a:rPr>
              <a:t>병합 및 충돌 관리</a:t>
            </a:r>
            <a:endParaRPr lang="en-US" altLang="ko-KR" sz="1200" kern="1200" dirty="0">
              <a:solidFill>
                <a:schemeClr val="tx1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052853AC-6BBD-488E-02DB-4E03C927B248}"/>
              </a:ext>
            </a:extLst>
          </p:cNvPr>
          <p:cNvSpPr/>
          <p:nvPr/>
        </p:nvSpPr>
        <p:spPr>
          <a:xfrm>
            <a:off x="1424608" y="5085184"/>
            <a:ext cx="1825659" cy="549987"/>
          </a:xfrm>
          <a:custGeom>
            <a:avLst/>
            <a:gdLst>
              <a:gd name="connsiteX0" fmla="*/ 0 w 2415789"/>
              <a:gd name="connsiteY0" fmla="*/ 144947 h 1449473"/>
              <a:gd name="connsiteX1" fmla="*/ 144947 w 2415789"/>
              <a:gd name="connsiteY1" fmla="*/ 0 h 1449473"/>
              <a:gd name="connsiteX2" fmla="*/ 2270842 w 2415789"/>
              <a:gd name="connsiteY2" fmla="*/ 0 h 1449473"/>
              <a:gd name="connsiteX3" fmla="*/ 2415789 w 2415789"/>
              <a:gd name="connsiteY3" fmla="*/ 144947 h 1449473"/>
              <a:gd name="connsiteX4" fmla="*/ 2415789 w 2415789"/>
              <a:gd name="connsiteY4" fmla="*/ 1304526 h 1449473"/>
              <a:gd name="connsiteX5" fmla="*/ 2270842 w 2415789"/>
              <a:gd name="connsiteY5" fmla="*/ 1449473 h 1449473"/>
              <a:gd name="connsiteX6" fmla="*/ 144947 w 2415789"/>
              <a:gd name="connsiteY6" fmla="*/ 1449473 h 1449473"/>
              <a:gd name="connsiteX7" fmla="*/ 0 w 2415789"/>
              <a:gd name="connsiteY7" fmla="*/ 1304526 h 1449473"/>
              <a:gd name="connsiteX8" fmla="*/ 0 w 2415789"/>
              <a:gd name="connsiteY8" fmla="*/ 144947 h 1449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5789" h="1449473">
                <a:moveTo>
                  <a:pt x="0" y="144947"/>
                </a:moveTo>
                <a:cubicBezTo>
                  <a:pt x="0" y="64895"/>
                  <a:pt x="64895" y="0"/>
                  <a:pt x="144947" y="0"/>
                </a:cubicBezTo>
                <a:lnTo>
                  <a:pt x="2270842" y="0"/>
                </a:lnTo>
                <a:cubicBezTo>
                  <a:pt x="2350894" y="0"/>
                  <a:pt x="2415789" y="64895"/>
                  <a:pt x="2415789" y="144947"/>
                </a:cubicBezTo>
                <a:lnTo>
                  <a:pt x="2415789" y="1304526"/>
                </a:lnTo>
                <a:cubicBezTo>
                  <a:pt x="2415789" y="1384578"/>
                  <a:pt x="2350894" y="1449473"/>
                  <a:pt x="2270842" y="1449473"/>
                </a:cubicBezTo>
                <a:lnTo>
                  <a:pt x="144947" y="1449473"/>
                </a:lnTo>
                <a:cubicBezTo>
                  <a:pt x="64895" y="1449473"/>
                  <a:pt x="0" y="1384578"/>
                  <a:pt x="0" y="1304526"/>
                </a:cubicBezTo>
                <a:lnTo>
                  <a:pt x="0" y="144947"/>
                </a:lnTo>
                <a:close/>
              </a:path>
            </a:pathLst>
          </a:custGeom>
          <a:solidFill>
            <a:srgbClr val="FAC09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524" tIns="221524" rIns="221524" bIns="221524" numCol="1" spcCol="1270" anchor="ctr" anchorCtr="0">
            <a:noAutofit/>
          </a:bodyPr>
          <a:lstStyle/>
          <a:p>
            <a:pPr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200" kern="1200" dirty="0">
                <a:solidFill>
                  <a:schemeClr val="tx1"/>
                </a:solidFill>
              </a:rPr>
              <a:t>개인 </a:t>
            </a:r>
            <a:r>
              <a:rPr lang="en-US" altLang="ko-KR" sz="1200" dirty="0">
                <a:solidFill>
                  <a:schemeClr val="tx1"/>
                </a:solidFill>
              </a:rPr>
              <a:t>branch</a:t>
            </a:r>
            <a:endParaRPr lang="en-US" altLang="ko-KR" sz="1200" kern="1200" dirty="0">
              <a:solidFill>
                <a:schemeClr val="tx1"/>
              </a:solidFill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744DBCD8-08D1-1209-951F-AD859A23F9AC}"/>
              </a:ext>
            </a:extLst>
          </p:cNvPr>
          <p:cNvSpPr/>
          <p:nvPr/>
        </p:nvSpPr>
        <p:spPr>
          <a:xfrm>
            <a:off x="3254400" y="5246513"/>
            <a:ext cx="387039" cy="227328"/>
          </a:xfrm>
          <a:custGeom>
            <a:avLst/>
            <a:gdLst>
              <a:gd name="connsiteX0" fmla="*/ 0 w 512147"/>
              <a:gd name="connsiteY0" fmla="*/ 119823 h 599115"/>
              <a:gd name="connsiteX1" fmla="*/ 256074 w 512147"/>
              <a:gd name="connsiteY1" fmla="*/ 119823 h 599115"/>
              <a:gd name="connsiteX2" fmla="*/ 256074 w 512147"/>
              <a:gd name="connsiteY2" fmla="*/ 0 h 599115"/>
              <a:gd name="connsiteX3" fmla="*/ 512147 w 512147"/>
              <a:gd name="connsiteY3" fmla="*/ 299558 h 599115"/>
              <a:gd name="connsiteX4" fmla="*/ 256074 w 512147"/>
              <a:gd name="connsiteY4" fmla="*/ 599115 h 599115"/>
              <a:gd name="connsiteX5" fmla="*/ 256074 w 512147"/>
              <a:gd name="connsiteY5" fmla="*/ 479292 h 599115"/>
              <a:gd name="connsiteX6" fmla="*/ 0 w 512147"/>
              <a:gd name="connsiteY6" fmla="*/ 479292 h 599115"/>
              <a:gd name="connsiteX7" fmla="*/ 0 w 512147"/>
              <a:gd name="connsiteY7" fmla="*/ 119823 h 59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2147" h="599115">
                <a:moveTo>
                  <a:pt x="0" y="119823"/>
                </a:moveTo>
                <a:lnTo>
                  <a:pt x="256074" y="119823"/>
                </a:lnTo>
                <a:lnTo>
                  <a:pt x="256074" y="0"/>
                </a:lnTo>
                <a:lnTo>
                  <a:pt x="512147" y="299558"/>
                </a:lnTo>
                <a:lnTo>
                  <a:pt x="256074" y="599115"/>
                </a:lnTo>
                <a:lnTo>
                  <a:pt x="256074" y="479292"/>
                </a:lnTo>
                <a:lnTo>
                  <a:pt x="0" y="479292"/>
                </a:lnTo>
                <a:lnTo>
                  <a:pt x="0" y="11982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9823" rIns="153644" bIns="119823" numCol="1" spcCol="1270" anchor="ctr" anchorCtr="0">
            <a:noAutofit/>
          </a:bodyPr>
          <a:lstStyle/>
          <a:p>
            <a:pPr marL="0" lvl="0" indent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F7261E2F-2F70-2099-ABB7-9C0F0FF38408}"/>
              </a:ext>
            </a:extLst>
          </p:cNvPr>
          <p:cNvSpPr/>
          <p:nvPr/>
        </p:nvSpPr>
        <p:spPr>
          <a:xfrm>
            <a:off x="5458447" y="5267720"/>
            <a:ext cx="387039" cy="227328"/>
          </a:xfrm>
          <a:custGeom>
            <a:avLst/>
            <a:gdLst>
              <a:gd name="connsiteX0" fmla="*/ 0 w 512147"/>
              <a:gd name="connsiteY0" fmla="*/ 119823 h 599115"/>
              <a:gd name="connsiteX1" fmla="*/ 256074 w 512147"/>
              <a:gd name="connsiteY1" fmla="*/ 119823 h 599115"/>
              <a:gd name="connsiteX2" fmla="*/ 256074 w 512147"/>
              <a:gd name="connsiteY2" fmla="*/ 0 h 599115"/>
              <a:gd name="connsiteX3" fmla="*/ 512147 w 512147"/>
              <a:gd name="connsiteY3" fmla="*/ 299558 h 599115"/>
              <a:gd name="connsiteX4" fmla="*/ 256074 w 512147"/>
              <a:gd name="connsiteY4" fmla="*/ 599115 h 599115"/>
              <a:gd name="connsiteX5" fmla="*/ 256074 w 512147"/>
              <a:gd name="connsiteY5" fmla="*/ 479292 h 599115"/>
              <a:gd name="connsiteX6" fmla="*/ 0 w 512147"/>
              <a:gd name="connsiteY6" fmla="*/ 479292 h 599115"/>
              <a:gd name="connsiteX7" fmla="*/ 0 w 512147"/>
              <a:gd name="connsiteY7" fmla="*/ 119823 h 59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2147" h="599115">
                <a:moveTo>
                  <a:pt x="0" y="119823"/>
                </a:moveTo>
                <a:lnTo>
                  <a:pt x="256074" y="119823"/>
                </a:lnTo>
                <a:lnTo>
                  <a:pt x="256074" y="0"/>
                </a:lnTo>
                <a:lnTo>
                  <a:pt x="512147" y="299558"/>
                </a:lnTo>
                <a:lnTo>
                  <a:pt x="256074" y="599115"/>
                </a:lnTo>
                <a:lnTo>
                  <a:pt x="256074" y="479292"/>
                </a:lnTo>
                <a:lnTo>
                  <a:pt x="0" y="479292"/>
                </a:lnTo>
                <a:lnTo>
                  <a:pt x="0" y="11982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9823" rIns="153644" bIns="119823" numCol="1" spcCol="1270" anchor="ctr" anchorCtr="0">
            <a:noAutofit/>
          </a:bodyPr>
          <a:lstStyle/>
          <a:p>
            <a:pPr marL="0" lvl="0" indent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35" name="모서리가 둥근 직사각형 20">
            <a:extLst>
              <a:ext uri="{FF2B5EF4-FFF2-40B4-BE49-F238E27FC236}">
                <a16:creationId xmlns:a16="http://schemas.microsoft.com/office/drawing/2014/main" id="{38883801-6E69-6662-47F5-1897A902D4AF}"/>
              </a:ext>
            </a:extLst>
          </p:cNvPr>
          <p:cNvSpPr/>
          <p:nvPr/>
        </p:nvSpPr>
        <p:spPr>
          <a:xfrm>
            <a:off x="1136576" y="4650238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A200734-8403-6F37-CABB-20130C85D697}"/>
              </a:ext>
            </a:extLst>
          </p:cNvPr>
          <p:cNvSpPr/>
          <p:nvPr/>
        </p:nvSpPr>
        <p:spPr>
          <a:xfrm>
            <a:off x="1352600" y="4509120"/>
            <a:ext cx="380277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helvetica" panose="020B0604020202020204" pitchFamily="34" charset="0"/>
              </a:rPr>
              <a:t>작업 마무리 후</a:t>
            </a:r>
            <a:endParaRPr lang="ko-KR" altLang="en-US" sz="1400" dirty="0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0815748-A693-2B27-B852-51FCCB16B052}"/>
              </a:ext>
            </a:extLst>
          </p:cNvPr>
          <p:cNvSpPr/>
          <p:nvPr/>
        </p:nvSpPr>
        <p:spPr>
          <a:xfrm>
            <a:off x="3597725" y="5759333"/>
            <a:ext cx="1825659" cy="549987"/>
          </a:xfrm>
          <a:custGeom>
            <a:avLst/>
            <a:gdLst>
              <a:gd name="connsiteX0" fmla="*/ 0 w 2415789"/>
              <a:gd name="connsiteY0" fmla="*/ 144947 h 1449473"/>
              <a:gd name="connsiteX1" fmla="*/ 144947 w 2415789"/>
              <a:gd name="connsiteY1" fmla="*/ 0 h 1449473"/>
              <a:gd name="connsiteX2" fmla="*/ 2270842 w 2415789"/>
              <a:gd name="connsiteY2" fmla="*/ 0 h 1449473"/>
              <a:gd name="connsiteX3" fmla="*/ 2415789 w 2415789"/>
              <a:gd name="connsiteY3" fmla="*/ 144947 h 1449473"/>
              <a:gd name="connsiteX4" fmla="*/ 2415789 w 2415789"/>
              <a:gd name="connsiteY4" fmla="*/ 1304526 h 1449473"/>
              <a:gd name="connsiteX5" fmla="*/ 2270842 w 2415789"/>
              <a:gd name="connsiteY5" fmla="*/ 1449473 h 1449473"/>
              <a:gd name="connsiteX6" fmla="*/ 144947 w 2415789"/>
              <a:gd name="connsiteY6" fmla="*/ 1449473 h 1449473"/>
              <a:gd name="connsiteX7" fmla="*/ 0 w 2415789"/>
              <a:gd name="connsiteY7" fmla="*/ 1304526 h 1449473"/>
              <a:gd name="connsiteX8" fmla="*/ 0 w 2415789"/>
              <a:gd name="connsiteY8" fmla="*/ 144947 h 1449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5789" h="1449473">
                <a:moveTo>
                  <a:pt x="0" y="144947"/>
                </a:moveTo>
                <a:cubicBezTo>
                  <a:pt x="0" y="64895"/>
                  <a:pt x="64895" y="0"/>
                  <a:pt x="144947" y="0"/>
                </a:cubicBezTo>
                <a:lnTo>
                  <a:pt x="2270842" y="0"/>
                </a:lnTo>
                <a:cubicBezTo>
                  <a:pt x="2350894" y="0"/>
                  <a:pt x="2415789" y="64895"/>
                  <a:pt x="2415789" y="144947"/>
                </a:cubicBezTo>
                <a:lnTo>
                  <a:pt x="2415789" y="1304526"/>
                </a:lnTo>
                <a:cubicBezTo>
                  <a:pt x="2415789" y="1384578"/>
                  <a:pt x="2350894" y="1449473"/>
                  <a:pt x="2270842" y="1449473"/>
                </a:cubicBezTo>
                <a:lnTo>
                  <a:pt x="144947" y="1449473"/>
                </a:lnTo>
                <a:cubicBezTo>
                  <a:pt x="64895" y="1449473"/>
                  <a:pt x="0" y="1384578"/>
                  <a:pt x="0" y="1304526"/>
                </a:cubicBezTo>
                <a:lnTo>
                  <a:pt x="0" y="144947"/>
                </a:lnTo>
                <a:close/>
              </a:path>
            </a:pathLst>
          </a:custGeom>
          <a:solidFill>
            <a:srgbClr val="FAC09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524" tIns="221524" rIns="221524" bIns="221524" numCol="1" spcCol="1270" anchor="ctr" anchorCtr="0">
            <a:noAutofit/>
          </a:bodyPr>
          <a:lstStyle/>
          <a:p>
            <a:pPr marL="0" lvl="0" indent="0" algn="ctr" defTabSz="20891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200" kern="1200" dirty="0">
                <a:solidFill>
                  <a:schemeClr val="tx1"/>
                </a:solidFill>
              </a:rPr>
              <a:t>조원 </a:t>
            </a:r>
            <a:r>
              <a:rPr lang="en-US" altLang="ko-KR" sz="1200" kern="1200" dirty="0">
                <a:solidFill>
                  <a:schemeClr val="tx1"/>
                </a:solidFill>
              </a:rPr>
              <a:t>pull &amp; test</a:t>
            </a: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0D9E169D-2A5B-0C35-61B4-BC21116B2F26}"/>
              </a:ext>
            </a:extLst>
          </p:cNvPr>
          <p:cNvSpPr/>
          <p:nvPr/>
        </p:nvSpPr>
        <p:spPr>
          <a:xfrm>
            <a:off x="1403042" y="5759333"/>
            <a:ext cx="1825659" cy="549987"/>
          </a:xfrm>
          <a:custGeom>
            <a:avLst/>
            <a:gdLst>
              <a:gd name="connsiteX0" fmla="*/ 0 w 2415789"/>
              <a:gd name="connsiteY0" fmla="*/ 144947 h 1449473"/>
              <a:gd name="connsiteX1" fmla="*/ 144947 w 2415789"/>
              <a:gd name="connsiteY1" fmla="*/ 0 h 1449473"/>
              <a:gd name="connsiteX2" fmla="*/ 2270842 w 2415789"/>
              <a:gd name="connsiteY2" fmla="*/ 0 h 1449473"/>
              <a:gd name="connsiteX3" fmla="*/ 2415789 w 2415789"/>
              <a:gd name="connsiteY3" fmla="*/ 144947 h 1449473"/>
              <a:gd name="connsiteX4" fmla="*/ 2415789 w 2415789"/>
              <a:gd name="connsiteY4" fmla="*/ 1304526 h 1449473"/>
              <a:gd name="connsiteX5" fmla="*/ 2270842 w 2415789"/>
              <a:gd name="connsiteY5" fmla="*/ 1449473 h 1449473"/>
              <a:gd name="connsiteX6" fmla="*/ 144947 w 2415789"/>
              <a:gd name="connsiteY6" fmla="*/ 1449473 h 1449473"/>
              <a:gd name="connsiteX7" fmla="*/ 0 w 2415789"/>
              <a:gd name="connsiteY7" fmla="*/ 1304526 h 1449473"/>
              <a:gd name="connsiteX8" fmla="*/ 0 w 2415789"/>
              <a:gd name="connsiteY8" fmla="*/ 144947 h 1449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5789" h="1449473">
                <a:moveTo>
                  <a:pt x="0" y="144947"/>
                </a:moveTo>
                <a:cubicBezTo>
                  <a:pt x="0" y="64895"/>
                  <a:pt x="64895" y="0"/>
                  <a:pt x="144947" y="0"/>
                </a:cubicBezTo>
                <a:lnTo>
                  <a:pt x="2270842" y="0"/>
                </a:lnTo>
                <a:cubicBezTo>
                  <a:pt x="2350894" y="0"/>
                  <a:pt x="2415789" y="64895"/>
                  <a:pt x="2415789" y="144947"/>
                </a:cubicBezTo>
                <a:lnTo>
                  <a:pt x="2415789" y="1304526"/>
                </a:lnTo>
                <a:cubicBezTo>
                  <a:pt x="2415789" y="1384578"/>
                  <a:pt x="2350894" y="1449473"/>
                  <a:pt x="2270842" y="1449473"/>
                </a:cubicBezTo>
                <a:lnTo>
                  <a:pt x="144947" y="1449473"/>
                </a:lnTo>
                <a:cubicBezTo>
                  <a:pt x="64895" y="1449473"/>
                  <a:pt x="0" y="1384578"/>
                  <a:pt x="0" y="1304526"/>
                </a:cubicBezTo>
                <a:lnTo>
                  <a:pt x="0" y="144947"/>
                </a:lnTo>
                <a:close/>
              </a:path>
            </a:pathLst>
          </a:custGeom>
          <a:solidFill>
            <a:srgbClr val="FAC09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524" tIns="221524" rIns="221524" bIns="221524" numCol="1" spcCol="1270" anchor="ctr" anchorCtr="0">
            <a:noAutofit/>
          </a:bodyPr>
          <a:lstStyle/>
          <a:p>
            <a:pPr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200" dirty="0">
                <a:solidFill>
                  <a:schemeClr val="tx1"/>
                </a:solidFill>
              </a:rPr>
              <a:t>Develop branch merge</a:t>
            </a:r>
            <a:endParaRPr lang="en-US" altLang="ko-KR" sz="1200" kern="1200" dirty="0">
              <a:solidFill>
                <a:schemeClr val="tx1"/>
              </a:solidFill>
            </a:endParaRPr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9C423424-8BD5-BDBC-3C87-DA40BDAB9C1D}"/>
              </a:ext>
            </a:extLst>
          </p:cNvPr>
          <p:cNvSpPr/>
          <p:nvPr/>
        </p:nvSpPr>
        <p:spPr>
          <a:xfrm>
            <a:off x="3232834" y="5920662"/>
            <a:ext cx="387039" cy="227328"/>
          </a:xfrm>
          <a:custGeom>
            <a:avLst/>
            <a:gdLst>
              <a:gd name="connsiteX0" fmla="*/ 0 w 512147"/>
              <a:gd name="connsiteY0" fmla="*/ 119823 h 599115"/>
              <a:gd name="connsiteX1" fmla="*/ 256074 w 512147"/>
              <a:gd name="connsiteY1" fmla="*/ 119823 h 599115"/>
              <a:gd name="connsiteX2" fmla="*/ 256074 w 512147"/>
              <a:gd name="connsiteY2" fmla="*/ 0 h 599115"/>
              <a:gd name="connsiteX3" fmla="*/ 512147 w 512147"/>
              <a:gd name="connsiteY3" fmla="*/ 299558 h 599115"/>
              <a:gd name="connsiteX4" fmla="*/ 256074 w 512147"/>
              <a:gd name="connsiteY4" fmla="*/ 599115 h 599115"/>
              <a:gd name="connsiteX5" fmla="*/ 256074 w 512147"/>
              <a:gd name="connsiteY5" fmla="*/ 479292 h 599115"/>
              <a:gd name="connsiteX6" fmla="*/ 0 w 512147"/>
              <a:gd name="connsiteY6" fmla="*/ 479292 h 599115"/>
              <a:gd name="connsiteX7" fmla="*/ 0 w 512147"/>
              <a:gd name="connsiteY7" fmla="*/ 119823 h 59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2147" h="599115">
                <a:moveTo>
                  <a:pt x="0" y="119823"/>
                </a:moveTo>
                <a:lnTo>
                  <a:pt x="256074" y="119823"/>
                </a:lnTo>
                <a:lnTo>
                  <a:pt x="256074" y="0"/>
                </a:lnTo>
                <a:lnTo>
                  <a:pt x="512147" y="299558"/>
                </a:lnTo>
                <a:lnTo>
                  <a:pt x="256074" y="599115"/>
                </a:lnTo>
                <a:lnTo>
                  <a:pt x="256074" y="479292"/>
                </a:lnTo>
                <a:lnTo>
                  <a:pt x="0" y="479292"/>
                </a:lnTo>
                <a:lnTo>
                  <a:pt x="0" y="11982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9823" rIns="153644" bIns="119823" numCol="1" spcCol="1270" anchor="ctr" anchorCtr="0">
            <a:noAutofit/>
          </a:bodyPr>
          <a:lstStyle/>
          <a:p>
            <a:pPr marL="0" lvl="0" indent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38571F0E-A078-8D2B-2AF0-A7E31DBB17A1}"/>
              </a:ext>
            </a:extLst>
          </p:cNvPr>
          <p:cNvSpPr/>
          <p:nvPr/>
        </p:nvSpPr>
        <p:spPr>
          <a:xfrm>
            <a:off x="920552" y="5938482"/>
            <a:ext cx="387039" cy="227328"/>
          </a:xfrm>
          <a:custGeom>
            <a:avLst/>
            <a:gdLst>
              <a:gd name="connsiteX0" fmla="*/ 0 w 512147"/>
              <a:gd name="connsiteY0" fmla="*/ 119823 h 599115"/>
              <a:gd name="connsiteX1" fmla="*/ 256074 w 512147"/>
              <a:gd name="connsiteY1" fmla="*/ 119823 h 599115"/>
              <a:gd name="connsiteX2" fmla="*/ 256074 w 512147"/>
              <a:gd name="connsiteY2" fmla="*/ 0 h 599115"/>
              <a:gd name="connsiteX3" fmla="*/ 512147 w 512147"/>
              <a:gd name="connsiteY3" fmla="*/ 299558 h 599115"/>
              <a:gd name="connsiteX4" fmla="*/ 256074 w 512147"/>
              <a:gd name="connsiteY4" fmla="*/ 599115 h 599115"/>
              <a:gd name="connsiteX5" fmla="*/ 256074 w 512147"/>
              <a:gd name="connsiteY5" fmla="*/ 479292 h 599115"/>
              <a:gd name="connsiteX6" fmla="*/ 0 w 512147"/>
              <a:gd name="connsiteY6" fmla="*/ 479292 h 599115"/>
              <a:gd name="connsiteX7" fmla="*/ 0 w 512147"/>
              <a:gd name="connsiteY7" fmla="*/ 119823 h 59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2147" h="599115">
                <a:moveTo>
                  <a:pt x="0" y="119823"/>
                </a:moveTo>
                <a:lnTo>
                  <a:pt x="256074" y="119823"/>
                </a:lnTo>
                <a:lnTo>
                  <a:pt x="256074" y="0"/>
                </a:lnTo>
                <a:lnTo>
                  <a:pt x="512147" y="299558"/>
                </a:lnTo>
                <a:lnTo>
                  <a:pt x="256074" y="599115"/>
                </a:lnTo>
                <a:lnTo>
                  <a:pt x="256074" y="479292"/>
                </a:lnTo>
                <a:lnTo>
                  <a:pt x="0" y="479292"/>
                </a:lnTo>
                <a:lnTo>
                  <a:pt x="0" y="11982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9823" rIns="153644" bIns="119823" numCol="1" spcCol="1270" anchor="ctr" anchorCtr="0">
            <a:noAutofit/>
          </a:bodyPr>
          <a:lstStyle/>
          <a:p>
            <a:pPr marL="0" lvl="0" indent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27C843A0-B538-3EA3-DDA2-5D38DD37B8E0}"/>
              </a:ext>
            </a:extLst>
          </p:cNvPr>
          <p:cNvSpPr/>
          <p:nvPr/>
        </p:nvSpPr>
        <p:spPr>
          <a:xfrm>
            <a:off x="5812583" y="5759333"/>
            <a:ext cx="1825659" cy="549987"/>
          </a:xfrm>
          <a:custGeom>
            <a:avLst/>
            <a:gdLst>
              <a:gd name="connsiteX0" fmla="*/ 0 w 2415789"/>
              <a:gd name="connsiteY0" fmla="*/ 144947 h 1449473"/>
              <a:gd name="connsiteX1" fmla="*/ 144947 w 2415789"/>
              <a:gd name="connsiteY1" fmla="*/ 0 h 1449473"/>
              <a:gd name="connsiteX2" fmla="*/ 2270842 w 2415789"/>
              <a:gd name="connsiteY2" fmla="*/ 0 h 1449473"/>
              <a:gd name="connsiteX3" fmla="*/ 2415789 w 2415789"/>
              <a:gd name="connsiteY3" fmla="*/ 144947 h 1449473"/>
              <a:gd name="connsiteX4" fmla="*/ 2415789 w 2415789"/>
              <a:gd name="connsiteY4" fmla="*/ 1304526 h 1449473"/>
              <a:gd name="connsiteX5" fmla="*/ 2270842 w 2415789"/>
              <a:gd name="connsiteY5" fmla="*/ 1449473 h 1449473"/>
              <a:gd name="connsiteX6" fmla="*/ 144947 w 2415789"/>
              <a:gd name="connsiteY6" fmla="*/ 1449473 h 1449473"/>
              <a:gd name="connsiteX7" fmla="*/ 0 w 2415789"/>
              <a:gd name="connsiteY7" fmla="*/ 1304526 h 1449473"/>
              <a:gd name="connsiteX8" fmla="*/ 0 w 2415789"/>
              <a:gd name="connsiteY8" fmla="*/ 144947 h 1449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5789" h="1449473">
                <a:moveTo>
                  <a:pt x="0" y="144947"/>
                </a:moveTo>
                <a:cubicBezTo>
                  <a:pt x="0" y="64895"/>
                  <a:pt x="64895" y="0"/>
                  <a:pt x="144947" y="0"/>
                </a:cubicBezTo>
                <a:lnTo>
                  <a:pt x="2270842" y="0"/>
                </a:lnTo>
                <a:cubicBezTo>
                  <a:pt x="2350894" y="0"/>
                  <a:pt x="2415789" y="64895"/>
                  <a:pt x="2415789" y="144947"/>
                </a:cubicBezTo>
                <a:lnTo>
                  <a:pt x="2415789" y="1304526"/>
                </a:lnTo>
                <a:cubicBezTo>
                  <a:pt x="2415789" y="1384578"/>
                  <a:pt x="2350894" y="1449473"/>
                  <a:pt x="2270842" y="1449473"/>
                </a:cubicBezTo>
                <a:lnTo>
                  <a:pt x="144947" y="1449473"/>
                </a:lnTo>
                <a:cubicBezTo>
                  <a:pt x="64895" y="1449473"/>
                  <a:pt x="0" y="1384578"/>
                  <a:pt x="0" y="1304526"/>
                </a:cubicBezTo>
                <a:lnTo>
                  <a:pt x="0" y="144947"/>
                </a:lnTo>
                <a:close/>
              </a:path>
            </a:pathLst>
          </a:custGeom>
          <a:solidFill>
            <a:srgbClr val="FAC09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524" tIns="221524" rIns="221524" bIns="221524" numCol="1" spcCol="1270" anchor="ctr" anchorCtr="0">
            <a:noAutofit/>
          </a:bodyPr>
          <a:lstStyle/>
          <a:p>
            <a:pPr marL="0" lvl="0" indent="0" algn="ctr" defTabSz="20891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200" kern="1200" dirty="0">
                <a:solidFill>
                  <a:schemeClr val="tx1"/>
                </a:solidFill>
              </a:rPr>
              <a:t>Ma</a:t>
            </a:r>
            <a:r>
              <a:rPr lang="en-US" altLang="ko-KR" sz="1200" dirty="0">
                <a:solidFill>
                  <a:schemeClr val="tx1"/>
                </a:solidFill>
              </a:rPr>
              <a:t>ster branch</a:t>
            </a:r>
          </a:p>
          <a:p>
            <a:pPr marL="0" lvl="0" indent="0" algn="ctr" defTabSz="20891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200" kern="1200" dirty="0">
                <a:solidFill>
                  <a:schemeClr val="tx1"/>
                </a:solidFill>
              </a:rPr>
              <a:t>merge</a:t>
            </a: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9B10CECB-23DB-7C6B-6CBD-629F33C75468}"/>
              </a:ext>
            </a:extLst>
          </p:cNvPr>
          <p:cNvSpPr/>
          <p:nvPr/>
        </p:nvSpPr>
        <p:spPr>
          <a:xfrm>
            <a:off x="5457056" y="5941869"/>
            <a:ext cx="387039" cy="227328"/>
          </a:xfrm>
          <a:custGeom>
            <a:avLst/>
            <a:gdLst>
              <a:gd name="connsiteX0" fmla="*/ 0 w 512147"/>
              <a:gd name="connsiteY0" fmla="*/ 119823 h 599115"/>
              <a:gd name="connsiteX1" fmla="*/ 256074 w 512147"/>
              <a:gd name="connsiteY1" fmla="*/ 119823 h 599115"/>
              <a:gd name="connsiteX2" fmla="*/ 256074 w 512147"/>
              <a:gd name="connsiteY2" fmla="*/ 0 h 599115"/>
              <a:gd name="connsiteX3" fmla="*/ 512147 w 512147"/>
              <a:gd name="connsiteY3" fmla="*/ 299558 h 599115"/>
              <a:gd name="connsiteX4" fmla="*/ 256074 w 512147"/>
              <a:gd name="connsiteY4" fmla="*/ 599115 h 599115"/>
              <a:gd name="connsiteX5" fmla="*/ 256074 w 512147"/>
              <a:gd name="connsiteY5" fmla="*/ 479292 h 599115"/>
              <a:gd name="connsiteX6" fmla="*/ 0 w 512147"/>
              <a:gd name="connsiteY6" fmla="*/ 479292 h 599115"/>
              <a:gd name="connsiteX7" fmla="*/ 0 w 512147"/>
              <a:gd name="connsiteY7" fmla="*/ 119823 h 59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2147" h="599115">
                <a:moveTo>
                  <a:pt x="0" y="119823"/>
                </a:moveTo>
                <a:lnTo>
                  <a:pt x="256074" y="119823"/>
                </a:lnTo>
                <a:lnTo>
                  <a:pt x="256074" y="0"/>
                </a:lnTo>
                <a:lnTo>
                  <a:pt x="512147" y="299558"/>
                </a:lnTo>
                <a:lnTo>
                  <a:pt x="256074" y="599115"/>
                </a:lnTo>
                <a:lnTo>
                  <a:pt x="256074" y="479292"/>
                </a:lnTo>
                <a:lnTo>
                  <a:pt x="0" y="479292"/>
                </a:lnTo>
                <a:lnTo>
                  <a:pt x="0" y="11982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9823" rIns="153644" bIns="119823" numCol="1" spcCol="1270" anchor="ctr" anchorCtr="0">
            <a:noAutofit/>
          </a:bodyPr>
          <a:lstStyle/>
          <a:p>
            <a:pPr marL="0" lvl="0" indent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</p:spTree>
    <p:extLst>
      <p:ext uri="{BB962C8B-B14F-4D97-AF65-F5344CB8AC3E}">
        <p14:creationId xmlns:p14="http://schemas.microsoft.com/office/powerpoint/2010/main" val="88470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3">
            <a:extLst>
              <a:ext uri="{FF2B5EF4-FFF2-40B4-BE49-F238E27FC236}">
                <a16:creationId xmlns:a16="http://schemas.microsoft.com/office/drawing/2014/main" id="{D9D96D65-A3B1-AF33-DDC1-B40E23DD31F0}"/>
              </a:ext>
            </a:extLst>
          </p:cNvPr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C8D7CD-5AAC-E1E8-078E-385534CD8587}"/>
              </a:ext>
            </a:extLst>
          </p:cNvPr>
          <p:cNvCxnSpPr/>
          <p:nvPr/>
        </p:nvCxnSpPr>
        <p:spPr>
          <a:xfrm>
            <a:off x="334834" y="984496"/>
            <a:ext cx="91509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E5CF57-E28A-2C63-2632-3F0B579224AE}"/>
              </a:ext>
            </a:extLst>
          </p:cNvPr>
          <p:cNvSpPr txBox="1"/>
          <p:nvPr/>
        </p:nvSpPr>
        <p:spPr>
          <a:xfrm>
            <a:off x="1034450" y="228362"/>
            <a:ext cx="679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6"/>
                </a:solidFill>
              </a:rPr>
              <a:t>프로젝트 역할 및 기능소개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8F25D25-C7EE-59FA-3BCA-196BEB29816D}"/>
              </a:ext>
            </a:extLst>
          </p:cNvPr>
          <p:cNvGrpSpPr/>
          <p:nvPr/>
        </p:nvGrpSpPr>
        <p:grpSpPr>
          <a:xfrm>
            <a:off x="848544" y="1296790"/>
            <a:ext cx="2190358" cy="603359"/>
            <a:chOff x="996403" y="1995139"/>
            <a:chExt cx="1222254" cy="41662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B07388-5C29-B7FB-A74B-06E096828042}"/>
                </a:ext>
              </a:extLst>
            </p:cNvPr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7932B2-6C0E-212A-93E6-5B620DC26F0F}"/>
                </a:ext>
              </a:extLst>
            </p:cNvPr>
            <p:cNvSpPr txBox="1"/>
            <p:nvPr/>
          </p:nvSpPr>
          <p:spPr>
            <a:xfrm>
              <a:off x="996403" y="1995139"/>
              <a:ext cx="1222254" cy="31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메인 페이지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391E3EC-FC5F-2E34-B803-41BBCA329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296790"/>
            <a:ext cx="4532736" cy="501253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1A832DB-2642-3FC1-D265-6BA863451A6D}"/>
              </a:ext>
            </a:extLst>
          </p:cNvPr>
          <p:cNvSpPr/>
          <p:nvPr/>
        </p:nvSpPr>
        <p:spPr>
          <a:xfrm>
            <a:off x="1348909" y="2060848"/>
            <a:ext cx="3399550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helvetica" panose="020B0604020202020204" pitchFamily="34" charset="0"/>
              </a:rPr>
              <a:t>조회수 높은 음식점</a:t>
            </a:r>
            <a:endParaRPr lang="en-US" altLang="ko-KR" sz="1600" b="1" dirty="0"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elvetica" panose="020B0604020202020204" pitchFamily="34" charset="0"/>
              </a:rPr>
              <a:t>  </a:t>
            </a:r>
            <a:r>
              <a:rPr lang="en-US" altLang="ko-KR" sz="1400" dirty="0">
                <a:latin typeface="helvetica" panose="020B0604020202020204" pitchFamily="34" charset="0"/>
              </a:rPr>
              <a:t>-</a:t>
            </a:r>
            <a:r>
              <a:rPr lang="ko-KR" altLang="en-US" sz="1400" dirty="0">
                <a:latin typeface="helvetica" panose="020B0604020202020204" pitchFamily="34" charset="0"/>
              </a:rPr>
              <a:t> 조회수가 많은 음식점 순으로 나열</a:t>
            </a:r>
            <a:endParaRPr lang="ko-KR" altLang="en-US" sz="1400" dirty="0"/>
          </a:p>
        </p:txBody>
      </p:sp>
      <p:sp>
        <p:nvSpPr>
          <p:cNvPr id="6" name="모서리가 둥근 직사각형 20">
            <a:extLst>
              <a:ext uri="{FF2B5EF4-FFF2-40B4-BE49-F238E27FC236}">
                <a16:creationId xmlns:a16="http://schemas.microsoft.com/office/drawing/2014/main" id="{3616C772-4591-36FC-57B9-0EBD90E488C6}"/>
              </a:ext>
            </a:extLst>
          </p:cNvPr>
          <p:cNvSpPr/>
          <p:nvPr/>
        </p:nvSpPr>
        <p:spPr>
          <a:xfrm>
            <a:off x="1136576" y="2224210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A4970F-8B74-3FBA-DBF2-13EF8BA3630A}"/>
              </a:ext>
            </a:extLst>
          </p:cNvPr>
          <p:cNvSpPr/>
          <p:nvPr/>
        </p:nvSpPr>
        <p:spPr>
          <a:xfrm>
            <a:off x="1337426" y="2892358"/>
            <a:ext cx="3399550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helvetica" panose="020B0604020202020204" pitchFamily="34" charset="0"/>
              </a:rPr>
              <a:t>최근 추가된 음식점</a:t>
            </a:r>
            <a:endParaRPr lang="en-US" altLang="ko-KR" sz="1600" b="1" dirty="0"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elvetica" panose="020B0604020202020204" pitchFamily="34" charset="0"/>
              </a:rPr>
              <a:t>  </a:t>
            </a:r>
            <a:r>
              <a:rPr lang="en-US" altLang="ko-KR" sz="1400" dirty="0">
                <a:latin typeface="helvetica" panose="020B0604020202020204" pitchFamily="34" charset="0"/>
              </a:rPr>
              <a:t>-</a:t>
            </a:r>
            <a:r>
              <a:rPr lang="ko-KR" altLang="en-US" sz="1400" dirty="0">
                <a:latin typeface="helvetica" panose="020B0604020202020204" pitchFamily="34" charset="0"/>
              </a:rPr>
              <a:t> 최근 추가된 음식점 순으로 나열</a:t>
            </a:r>
            <a:endParaRPr lang="ko-KR" altLang="en-US" sz="1400" dirty="0"/>
          </a:p>
        </p:txBody>
      </p:sp>
      <p:sp>
        <p:nvSpPr>
          <p:cNvPr id="12" name="모서리가 둥근 직사각형 20">
            <a:extLst>
              <a:ext uri="{FF2B5EF4-FFF2-40B4-BE49-F238E27FC236}">
                <a16:creationId xmlns:a16="http://schemas.microsoft.com/office/drawing/2014/main" id="{59B31C97-B8A4-353A-A00A-E66C9098E0EA}"/>
              </a:ext>
            </a:extLst>
          </p:cNvPr>
          <p:cNvSpPr/>
          <p:nvPr/>
        </p:nvSpPr>
        <p:spPr>
          <a:xfrm>
            <a:off x="1125093" y="3055720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7668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3">
            <a:extLst>
              <a:ext uri="{FF2B5EF4-FFF2-40B4-BE49-F238E27FC236}">
                <a16:creationId xmlns:a16="http://schemas.microsoft.com/office/drawing/2014/main" id="{D9D96D65-A3B1-AF33-DDC1-B40E23DD31F0}"/>
              </a:ext>
            </a:extLst>
          </p:cNvPr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C8D7CD-5AAC-E1E8-078E-385534CD8587}"/>
              </a:ext>
            </a:extLst>
          </p:cNvPr>
          <p:cNvCxnSpPr/>
          <p:nvPr/>
        </p:nvCxnSpPr>
        <p:spPr>
          <a:xfrm>
            <a:off x="334834" y="984496"/>
            <a:ext cx="91509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E5CF57-E28A-2C63-2632-3F0B579224AE}"/>
              </a:ext>
            </a:extLst>
          </p:cNvPr>
          <p:cNvSpPr txBox="1"/>
          <p:nvPr/>
        </p:nvSpPr>
        <p:spPr>
          <a:xfrm>
            <a:off x="1034450" y="228362"/>
            <a:ext cx="679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6"/>
                </a:solidFill>
              </a:rPr>
              <a:t>프로젝트 역할 및 기능소개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8F25D25-C7EE-59FA-3BCA-196BEB29816D}"/>
              </a:ext>
            </a:extLst>
          </p:cNvPr>
          <p:cNvGrpSpPr/>
          <p:nvPr/>
        </p:nvGrpSpPr>
        <p:grpSpPr>
          <a:xfrm>
            <a:off x="776536" y="1423603"/>
            <a:ext cx="2777819" cy="603359"/>
            <a:chOff x="996403" y="1995139"/>
            <a:chExt cx="1222254" cy="41662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B07388-5C29-B7FB-A74B-06E096828042}"/>
                </a:ext>
              </a:extLst>
            </p:cNvPr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7932B2-6C0E-212A-93E6-5B620DC26F0F}"/>
                </a:ext>
              </a:extLst>
            </p:cNvPr>
            <p:cNvSpPr txBox="1"/>
            <p:nvPr/>
          </p:nvSpPr>
          <p:spPr>
            <a:xfrm>
              <a:off x="996403" y="1995139"/>
              <a:ext cx="1222254" cy="31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로그인 페이지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655DC1D-9B57-22CA-03E2-1A6AA5FC4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064" y="1340768"/>
            <a:ext cx="3884664" cy="475252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8775EE-6939-F329-36E8-FEEEDEE9F312}"/>
              </a:ext>
            </a:extLst>
          </p:cNvPr>
          <p:cNvSpPr/>
          <p:nvPr/>
        </p:nvSpPr>
        <p:spPr>
          <a:xfrm>
            <a:off x="1373865" y="2132856"/>
            <a:ext cx="3884664" cy="2406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effectLst/>
                <a:latin typeface="helvetica" panose="020B0604020202020204" pitchFamily="34" charset="0"/>
              </a:rPr>
              <a:t> </a:t>
            </a:r>
            <a:r>
              <a:rPr lang="ko-KR" altLang="en-US" b="1" i="0" dirty="0">
                <a:effectLst/>
                <a:latin typeface="helvetica" panose="020B0604020202020204" pitchFamily="34" charset="0"/>
              </a:rPr>
              <a:t>카카오</a:t>
            </a:r>
            <a:r>
              <a:rPr lang="en-US" altLang="ko-KR" b="1" dirty="0">
                <a:latin typeface="helvetica" panose="020B0604020202020204" pitchFamily="34" charset="0"/>
              </a:rPr>
              <a:t> </a:t>
            </a:r>
            <a:r>
              <a:rPr lang="ko-KR" altLang="en-US" b="1" dirty="0">
                <a:latin typeface="helvetica" panose="020B0604020202020204" pitchFamily="34" charset="0"/>
              </a:rPr>
              <a:t>로그인</a:t>
            </a:r>
            <a:endParaRPr lang="en-US" altLang="ko-KR" b="1" i="0" dirty="0">
              <a:effectLst/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elvetica" panose="020B0604020202020204" pitchFamily="34" charset="0"/>
              </a:rPr>
              <a:t>   -  </a:t>
            </a:r>
            <a:r>
              <a:rPr lang="ko-KR" altLang="en-US" sz="1400" dirty="0">
                <a:latin typeface="helvetica" panose="020B0604020202020204" pitchFamily="34" charset="0"/>
              </a:rPr>
              <a:t>카카오 계정으로 로그인</a:t>
            </a:r>
            <a:endParaRPr lang="en-US" altLang="ko-KR" sz="1400" dirty="0"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elvetica" panose="020B0604020202020204" pitchFamily="34" charset="0"/>
              </a:rPr>
              <a:t>   -  </a:t>
            </a:r>
            <a:r>
              <a:rPr lang="ko-KR" altLang="en-US" sz="1400" dirty="0">
                <a:latin typeface="helvetica" panose="020B0604020202020204" pitchFamily="34" charset="0"/>
              </a:rPr>
              <a:t>회원가입이 되어있지 않을 경우</a:t>
            </a:r>
            <a:r>
              <a:rPr lang="en-US" altLang="ko-KR" sz="1400" dirty="0">
                <a:latin typeface="helvetica" panose="020B060402020202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elvetica" panose="020B0604020202020204" pitchFamily="34" charset="0"/>
              </a:rPr>
              <a:t>      회원가입 진행</a:t>
            </a:r>
            <a:endParaRPr lang="en-US" altLang="ko-KR" sz="1400" dirty="0"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elvetica" panose="020B0604020202020204" pitchFamily="34" charset="0"/>
              </a:rPr>
              <a:t>   -  </a:t>
            </a:r>
            <a:r>
              <a:rPr lang="ko-KR" altLang="en-US" sz="1400" dirty="0">
                <a:latin typeface="helvetica" panose="020B0604020202020204" pitchFamily="34" charset="0"/>
              </a:rPr>
              <a:t>회원가입이 되어있는 경우</a:t>
            </a:r>
            <a:r>
              <a:rPr lang="en-US" altLang="ko-KR" sz="1400" dirty="0">
                <a:latin typeface="helvetica" panose="020B0604020202020204" pitchFamily="34" charset="0"/>
              </a:rPr>
              <a:t>, </a:t>
            </a:r>
            <a:r>
              <a:rPr lang="ko-KR" altLang="en-US" sz="1400" dirty="0">
                <a:latin typeface="helvetica" panose="020B0604020202020204" pitchFamily="34" charset="0"/>
              </a:rPr>
              <a:t>로그인</a:t>
            </a:r>
            <a:endParaRPr lang="en-US" altLang="ko-KR" sz="1400" dirty="0">
              <a:latin typeface="helvetica" panose="020B0604020202020204" pitchFamily="34" charset="0"/>
            </a:endParaRPr>
          </a:p>
        </p:txBody>
      </p:sp>
      <p:sp>
        <p:nvSpPr>
          <p:cNvPr id="12" name="모서리가 둥근 직사각형 20">
            <a:extLst>
              <a:ext uri="{FF2B5EF4-FFF2-40B4-BE49-F238E27FC236}">
                <a16:creationId xmlns:a16="http://schemas.microsoft.com/office/drawing/2014/main" id="{B5AFD13E-AEBE-5581-B1D7-B77A0D1E37C3}"/>
              </a:ext>
            </a:extLst>
          </p:cNvPr>
          <p:cNvSpPr/>
          <p:nvPr/>
        </p:nvSpPr>
        <p:spPr>
          <a:xfrm>
            <a:off x="1203155" y="2302133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3145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3">
            <a:extLst>
              <a:ext uri="{FF2B5EF4-FFF2-40B4-BE49-F238E27FC236}">
                <a16:creationId xmlns:a16="http://schemas.microsoft.com/office/drawing/2014/main" id="{D9D96D65-A3B1-AF33-DDC1-B40E23DD31F0}"/>
              </a:ext>
            </a:extLst>
          </p:cNvPr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C8D7CD-5AAC-E1E8-078E-385534CD8587}"/>
              </a:ext>
            </a:extLst>
          </p:cNvPr>
          <p:cNvCxnSpPr/>
          <p:nvPr/>
        </p:nvCxnSpPr>
        <p:spPr>
          <a:xfrm>
            <a:off x="334834" y="984496"/>
            <a:ext cx="91509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E5CF57-E28A-2C63-2632-3F0B579224AE}"/>
              </a:ext>
            </a:extLst>
          </p:cNvPr>
          <p:cNvSpPr txBox="1"/>
          <p:nvPr/>
        </p:nvSpPr>
        <p:spPr>
          <a:xfrm>
            <a:off x="1034450" y="228362"/>
            <a:ext cx="679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6"/>
                </a:solidFill>
              </a:rPr>
              <a:t>프로젝트 역할 및 기능소개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8F25D25-C7EE-59FA-3BCA-196BEB29816D}"/>
              </a:ext>
            </a:extLst>
          </p:cNvPr>
          <p:cNvGrpSpPr/>
          <p:nvPr/>
        </p:nvGrpSpPr>
        <p:grpSpPr>
          <a:xfrm>
            <a:off x="632520" y="1433503"/>
            <a:ext cx="4032448" cy="603360"/>
            <a:chOff x="996403" y="1995138"/>
            <a:chExt cx="1222254" cy="41662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B07388-5C29-B7FB-A74B-06E096828042}"/>
                </a:ext>
              </a:extLst>
            </p:cNvPr>
            <p:cNvSpPr/>
            <p:nvPr/>
          </p:nvSpPr>
          <p:spPr>
            <a:xfrm rot="10800000">
              <a:off x="1159345" y="2366039"/>
              <a:ext cx="896372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7932B2-6C0E-212A-93E6-5B620DC26F0F}"/>
                </a:ext>
              </a:extLst>
            </p:cNvPr>
            <p:cNvSpPr txBox="1"/>
            <p:nvPr/>
          </p:nvSpPr>
          <p:spPr>
            <a:xfrm>
              <a:off x="996403" y="1995138"/>
              <a:ext cx="1222254" cy="31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공지사항 목록 페이지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E420ED-10EE-455D-359A-80646A9CBB36}"/>
              </a:ext>
            </a:extLst>
          </p:cNvPr>
          <p:cNvSpPr/>
          <p:nvPr/>
        </p:nvSpPr>
        <p:spPr>
          <a:xfrm>
            <a:off x="1387345" y="3429000"/>
            <a:ext cx="3916408" cy="831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helvetica" panose="020B0604020202020204" pitchFamily="34" charset="0"/>
              </a:rPr>
              <a:t>공지사항 검색</a:t>
            </a:r>
            <a:endParaRPr lang="en-US" altLang="ko-KR" b="1" dirty="0"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elvetica" panose="020B0604020202020204" pitchFamily="34" charset="0"/>
              </a:rPr>
              <a:t>  </a:t>
            </a:r>
            <a:r>
              <a:rPr lang="en-US" altLang="ko-KR" sz="1400" dirty="0">
                <a:latin typeface="helvetica" panose="020B0604020202020204" pitchFamily="34" charset="0"/>
              </a:rPr>
              <a:t>-</a:t>
            </a:r>
            <a:r>
              <a:rPr lang="ko-KR" altLang="en-US" sz="1400" dirty="0">
                <a:latin typeface="helvetica" panose="020B0604020202020204" pitchFamily="34" charset="0"/>
              </a:rPr>
              <a:t> 공지사항 제목 검색가능</a:t>
            </a:r>
            <a:endParaRPr lang="ko-KR" altLang="en-US" sz="1400" dirty="0"/>
          </a:p>
        </p:txBody>
      </p:sp>
      <p:sp>
        <p:nvSpPr>
          <p:cNvPr id="14" name="모서리가 둥근 직사각형 20">
            <a:extLst>
              <a:ext uri="{FF2B5EF4-FFF2-40B4-BE49-F238E27FC236}">
                <a16:creationId xmlns:a16="http://schemas.microsoft.com/office/drawing/2014/main" id="{9F1C6574-0F30-9601-9C53-4A584B0FA07A}"/>
              </a:ext>
            </a:extLst>
          </p:cNvPr>
          <p:cNvSpPr/>
          <p:nvPr/>
        </p:nvSpPr>
        <p:spPr>
          <a:xfrm>
            <a:off x="1175013" y="3592362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7B10CB-AC2F-FAF6-5168-EB120C21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746" y="1439517"/>
            <a:ext cx="4625734" cy="46537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CFFA9E-EE2C-E930-1A4B-01F1968E3E85}"/>
              </a:ext>
            </a:extLst>
          </p:cNvPr>
          <p:cNvSpPr/>
          <p:nvPr/>
        </p:nvSpPr>
        <p:spPr>
          <a:xfrm>
            <a:off x="1387345" y="2525482"/>
            <a:ext cx="3916408" cy="831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helvetica" panose="020B0604020202020204" pitchFamily="34" charset="0"/>
              </a:rPr>
              <a:t>공지사항 목록</a:t>
            </a:r>
            <a:endParaRPr lang="en-US" altLang="ko-KR" b="1" dirty="0"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elvetica" panose="020B0604020202020204" pitchFamily="34" charset="0"/>
              </a:rPr>
              <a:t>  </a:t>
            </a:r>
            <a:r>
              <a:rPr lang="en-US" altLang="ko-KR" sz="1400" dirty="0">
                <a:latin typeface="helvetica" panose="020B0604020202020204" pitchFamily="34" charset="0"/>
              </a:rPr>
              <a:t>-</a:t>
            </a:r>
            <a:r>
              <a:rPr lang="ko-KR" altLang="en-US" sz="1400" dirty="0">
                <a:latin typeface="helvetica" panose="020B0604020202020204" pitchFamily="34" charset="0"/>
              </a:rPr>
              <a:t> 공지사항 리스트 화면에 표시</a:t>
            </a:r>
            <a:endParaRPr lang="ko-KR" altLang="en-US" sz="1400" dirty="0"/>
          </a:p>
        </p:txBody>
      </p:sp>
      <p:sp>
        <p:nvSpPr>
          <p:cNvPr id="12" name="모서리가 둥근 직사각형 20">
            <a:extLst>
              <a:ext uri="{FF2B5EF4-FFF2-40B4-BE49-F238E27FC236}">
                <a16:creationId xmlns:a16="http://schemas.microsoft.com/office/drawing/2014/main" id="{16634914-40C1-CD4A-6776-50DF2BA54572}"/>
              </a:ext>
            </a:extLst>
          </p:cNvPr>
          <p:cNvSpPr/>
          <p:nvPr/>
        </p:nvSpPr>
        <p:spPr>
          <a:xfrm>
            <a:off x="1175013" y="268884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9459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3">
            <a:extLst>
              <a:ext uri="{FF2B5EF4-FFF2-40B4-BE49-F238E27FC236}">
                <a16:creationId xmlns:a16="http://schemas.microsoft.com/office/drawing/2014/main" id="{D9D96D65-A3B1-AF33-DDC1-B40E23DD31F0}"/>
              </a:ext>
            </a:extLst>
          </p:cNvPr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C8D7CD-5AAC-E1E8-078E-385534CD8587}"/>
              </a:ext>
            </a:extLst>
          </p:cNvPr>
          <p:cNvCxnSpPr/>
          <p:nvPr/>
        </p:nvCxnSpPr>
        <p:spPr>
          <a:xfrm>
            <a:off x="334834" y="984496"/>
            <a:ext cx="91509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E5CF57-E28A-2C63-2632-3F0B579224AE}"/>
              </a:ext>
            </a:extLst>
          </p:cNvPr>
          <p:cNvSpPr txBox="1"/>
          <p:nvPr/>
        </p:nvSpPr>
        <p:spPr>
          <a:xfrm>
            <a:off x="1034450" y="228362"/>
            <a:ext cx="679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6"/>
                </a:solidFill>
              </a:rPr>
              <a:t>프로젝트 역할 및 기능소개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8F25D25-C7EE-59FA-3BCA-196BEB29816D}"/>
              </a:ext>
            </a:extLst>
          </p:cNvPr>
          <p:cNvGrpSpPr/>
          <p:nvPr/>
        </p:nvGrpSpPr>
        <p:grpSpPr>
          <a:xfrm>
            <a:off x="632520" y="1433503"/>
            <a:ext cx="4032448" cy="603360"/>
            <a:chOff x="996403" y="1995138"/>
            <a:chExt cx="1222254" cy="41662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B07388-5C29-B7FB-A74B-06E096828042}"/>
                </a:ext>
              </a:extLst>
            </p:cNvPr>
            <p:cNvSpPr/>
            <p:nvPr/>
          </p:nvSpPr>
          <p:spPr>
            <a:xfrm rot="10800000">
              <a:off x="1159345" y="2366039"/>
              <a:ext cx="896372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7932B2-6C0E-212A-93E6-5B620DC26F0F}"/>
                </a:ext>
              </a:extLst>
            </p:cNvPr>
            <p:cNvSpPr txBox="1"/>
            <p:nvPr/>
          </p:nvSpPr>
          <p:spPr>
            <a:xfrm>
              <a:off x="996403" y="1995138"/>
              <a:ext cx="1222254" cy="31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공지사항 등록 페이지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E420ED-10EE-455D-359A-80646A9CBB36}"/>
              </a:ext>
            </a:extLst>
          </p:cNvPr>
          <p:cNvSpPr/>
          <p:nvPr/>
        </p:nvSpPr>
        <p:spPr>
          <a:xfrm>
            <a:off x="1387345" y="2322508"/>
            <a:ext cx="3916408" cy="831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helvetica" panose="020B0604020202020204" pitchFamily="34" charset="0"/>
              </a:rPr>
              <a:t>공지사항등록</a:t>
            </a:r>
            <a:endParaRPr lang="en-US" altLang="ko-KR" b="1" dirty="0"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elvetica" panose="020B0604020202020204" pitchFamily="34" charset="0"/>
              </a:rPr>
              <a:t>  </a:t>
            </a:r>
            <a:r>
              <a:rPr lang="en-US" altLang="ko-KR" sz="1400" dirty="0">
                <a:latin typeface="helvetica" panose="020B0604020202020204" pitchFamily="34" charset="0"/>
              </a:rPr>
              <a:t>-</a:t>
            </a:r>
            <a:r>
              <a:rPr lang="ko-KR" altLang="en-US" sz="1400" dirty="0">
                <a:latin typeface="helvetica" panose="020B0604020202020204" pitchFamily="34" charset="0"/>
              </a:rPr>
              <a:t> 제목과 내용을 등록가능</a:t>
            </a:r>
            <a:endParaRPr lang="ko-KR" altLang="en-US" sz="1400" dirty="0"/>
          </a:p>
        </p:txBody>
      </p:sp>
      <p:sp>
        <p:nvSpPr>
          <p:cNvPr id="14" name="모서리가 둥근 직사각형 20">
            <a:extLst>
              <a:ext uri="{FF2B5EF4-FFF2-40B4-BE49-F238E27FC236}">
                <a16:creationId xmlns:a16="http://schemas.microsoft.com/office/drawing/2014/main" id="{9F1C6574-0F30-9601-9C53-4A584B0FA07A}"/>
              </a:ext>
            </a:extLst>
          </p:cNvPr>
          <p:cNvSpPr/>
          <p:nvPr/>
        </p:nvSpPr>
        <p:spPr>
          <a:xfrm>
            <a:off x="1175013" y="2485870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8A3FED-DADB-BDFE-1DD3-00475F988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328" y="1340768"/>
            <a:ext cx="3916408" cy="440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88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3">
            <a:extLst>
              <a:ext uri="{FF2B5EF4-FFF2-40B4-BE49-F238E27FC236}">
                <a16:creationId xmlns:a16="http://schemas.microsoft.com/office/drawing/2014/main" id="{D9D96D65-A3B1-AF33-DDC1-B40E23DD31F0}"/>
              </a:ext>
            </a:extLst>
          </p:cNvPr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C8D7CD-5AAC-E1E8-078E-385534CD8587}"/>
              </a:ext>
            </a:extLst>
          </p:cNvPr>
          <p:cNvCxnSpPr/>
          <p:nvPr/>
        </p:nvCxnSpPr>
        <p:spPr>
          <a:xfrm>
            <a:off x="334834" y="984496"/>
            <a:ext cx="91509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E5CF57-E28A-2C63-2632-3F0B579224AE}"/>
              </a:ext>
            </a:extLst>
          </p:cNvPr>
          <p:cNvSpPr txBox="1"/>
          <p:nvPr/>
        </p:nvSpPr>
        <p:spPr>
          <a:xfrm>
            <a:off x="1034450" y="228362"/>
            <a:ext cx="679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6"/>
                </a:solidFill>
              </a:rPr>
              <a:t>프로젝트 역할 및 기능소개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8F25D25-C7EE-59FA-3BCA-196BEB29816D}"/>
              </a:ext>
            </a:extLst>
          </p:cNvPr>
          <p:cNvGrpSpPr/>
          <p:nvPr/>
        </p:nvGrpSpPr>
        <p:grpSpPr>
          <a:xfrm>
            <a:off x="632520" y="1433503"/>
            <a:ext cx="4032448" cy="603360"/>
            <a:chOff x="996403" y="1995138"/>
            <a:chExt cx="1222254" cy="41662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B07388-5C29-B7FB-A74B-06E096828042}"/>
                </a:ext>
              </a:extLst>
            </p:cNvPr>
            <p:cNvSpPr/>
            <p:nvPr/>
          </p:nvSpPr>
          <p:spPr>
            <a:xfrm rot="10800000">
              <a:off x="1159345" y="2366039"/>
              <a:ext cx="896372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7932B2-6C0E-212A-93E6-5B620DC26F0F}"/>
                </a:ext>
              </a:extLst>
            </p:cNvPr>
            <p:cNvSpPr txBox="1"/>
            <p:nvPr/>
          </p:nvSpPr>
          <p:spPr>
            <a:xfrm>
              <a:off x="996403" y="1995138"/>
              <a:ext cx="1222254" cy="31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공지사항 상세 페이지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E420ED-10EE-455D-359A-80646A9CBB36}"/>
              </a:ext>
            </a:extLst>
          </p:cNvPr>
          <p:cNvSpPr/>
          <p:nvPr/>
        </p:nvSpPr>
        <p:spPr>
          <a:xfrm>
            <a:off x="1387345" y="2322508"/>
            <a:ext cx="3916408" cy="11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latin typeface="helvetica" panose="020B0604020202020204" pitchFamily="34" charset="0"/>
              </a:rPr>
              <a:t>공지사항상세</a:t>
            </a:r>
            <a:endParaRPr lang="en-US" altLang="ko-KR" b="1" dirty="0"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elvetica" panose="020B0604020202020204" pitchFamily="34" charset="0"/>
              </a:rPr>
              <a:t>  </a:t>
            </a:r>
            <a:r>
              <a:rPr lang="en-US" altLang="ko-KR" sz="1400" dirty="0">
                <a:latin typeface="helvetica" panose="020B0604020202020204" pitchFamily="34" charset="0"/>
              </a:rPr>
              <a:t>-</a:t>
            </a:r>
            <a:r>
              <a:rPr lang="ko-KR" altLang="en-US" sz="1400" dirty="0">
                <a:latin typeface="helvetica" panose="020B0604020202020204" pitchFamily="34" charset="0"/>
              </a:rPr>
              <a:t> 제목과 내용을 확인가능</a:t>
            </a:r>
            <a:br>
              <a:rPr lang="en-US" altLang="ko-KR" sz="1400" dirty="0">
                <a:latin typeface="helvetica" panose="020B0604020202020204" pitchFamily="34" charset="0"/>
              </a:rPr>
            </a:br>
            <a:r>
              <a:rPr lang="en-US" altLang="ko-KR" sz="1400" dirty="0">
                <a:latin typeface="helvetica" panose="020B0604020202020204" pitchFamily="34" charset="0"/>
              </a:rPr>
              <a:t>  - </a:t>
            </a:r>
            <a:r>
              <a:rPr lang="ko-KR" altLang="en-US" sz="1400" dirty="0" err="1">
                <a:latin typeface="helvetica" panose="020B0604020202020204" pitchFamily="34" charset="0"/>
              </a:rPr>
              <a:t>이전글</a:t>
            </a:r>
            <a:r>
              <a:rPr lang="en-US" altLang="ko-KR" sz="1400" dirty="0">
                <a:latin typeface="helvetica" panose="020B0604020202020204" pitchFamily="34" charset="0"/>
              </a:rPr>
              <a:t>, </a:t>
            </a:r>
            <a:r>
              <a:rPr lang="ko-KR" altLang="en-US" sz="1400" dirty="0" err="1">
                <a:latin typeface="helvetica" panose="020B0604020202020204" pitchFamily="34" charset="0"/>
              </a:rPr>
              <a:t>다음글</a:t>
            </a:r>
            <a:r>
              <a:rPr lang="en-US" altLang="ko-KR" sz="1400" dirty="0">
                <a:latin typeface="helvetica" panose="020B0604020202020204" pitchFamily="34" charset="0"/>
              </a:rPr>
              <a:t>, </a:t>
            </a:r>
            <a:r>
              <a:rPr lang="ko-KR" altLang="en-US" sz="1400" dirty="0">
                <a:latin typeface="helvetica" panose="020B0604020202020204" pitchFamily="34" charset="0"/>
              </a:rPr>
              <a:t>목록 버튼으로 이동 가능</a:t>
            </a:r>
            <a:endParaRPr lang="ko-KR" altLang="en-US" sz="1400" dirty="0"/>
          </a:p>
        </p:txBody>
      </p:sp>
      <p:sp>
        <p:nvSpPr>
          <p:cNvPr id="14" name="모서리가 둥근 직사각형 20">
            <a:extLst>
              <a:ext uri="{FF2B5EF4-FFF2-40B4-BE49-F238E27FC236}">
                <a16:creationId xmlns:a16="http://schemas.microsoft.com/office/drawing/2014/main" id="{9F1C6574-0F30-9601-9C53-4A584B0FA07A}"/>
              </a:ext>
            </a:extLst>
          </p:cNvPr>
          <p:cNvSpPr/>
          <p:nvPr/>
        </p:nvSpPr>
        <p:spPr>
          <a:xfrm>
            <a:off x="1175013" y="2485870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0CDB64-D30E-6281-9369-9F4E7BC3D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24" y="2005266"/>
            <a:ext cx="4402596" cy="420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01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3">
            <a:extLst>
              <a:ext uri="{FF2B5EF4-FFF2-40B4-BE49-F238E27FC236}">
                <a16:creationId xmlns:a16="http://schemas.microsoft.com/office/drawing/2014/main" id="{D9D96D65-A3B1-AF33-DDC1-B40E23DD31F0}"/>
              </a:ext>
            </a:extLst>
          </p:cNvPr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C8D7CD-5AAC-E1E8-078E-385534CD8587}"/>
              </a:ext>
            </a:extLst>
          </p:cNvPr>
          <p:cNvCxnSpPr/>
          <p:nvPr/>
        </p:nvCxnSpPr>
        <p:spPr>
          <a:xfrm>
            <a:off x="334834" y="984496"/>
            <a:ext cx="91509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E5CF57-E28A-2C63-2632-3F0B579224AE}"/>
              </a:ext>
            </a:extLst>
          </p:cNvPr>
          <p:cNvSpPr txBox="1"/>
          <p:nvPr/>
        </p:nvSpPr>
        <p:spPr>
          <a:xfrm>
            <a:off x="1034450" y="228362"/>
            <a:ext cx="679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6"/>
                </a:solidFill>
              </a:rPr>
              <a:t>프로젝트 역할 및 기능소개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8F25D25-C7EE-59FA-3BCA-196BEB29816D}"/>
              </a:ext>
            </a:extLst>
          </p:cNvPr>
          <p:cNvGrpSpPr/>
          <p:nvPr/>
        </p:nvGrpSpPr>
        <p:grpSpPr>
          <a:xfrm>
            <a:off x="632520" y="1433503"/>
            <a:ext cx="4032448" cy="603360"/>
            <a:chOff x="996403" y="1995138"/>
            <a:chExt cx="1222254" cy="41662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B07388-5C29-B7FB-A74B-06E096828042}"/>
                </a:ext>
              </a:extLst>
            </p:cNvPr>
            <p:cNvSpPr/>
            <p:nvPr/>
          </p:nvSpPr>
          <p:spPr>
            <a:xfrm rot="10800000">
              <a:off x="1159345" y="2366039"/>
              <a:ext cx="896372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7932B2-6C0E-212A-93E6-5B620DC26F0F}"/>
                </a:ext>
              </a:extLst>
            </p:cNvPr>
            <p:cNvSpPr txBox="1"/>
            <p:nvPr/>
          </p:nvSpPr>
          <p:spPr>
            <a:xfrm>
              <a:off x="996403" y="1995138"/>
              <a:ext cx="1222254" cy="31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음식점 목록 페이지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E420ED-10EE-455D-359A-80646A9CBB36}"/>
              </a:ext>
            </a:extLst>
          </p:cNvPr>
          <p:cNvSpPr/>
          <p:nvPr/>
        </p:nvSpPr>
        <p:spPr>
          <a:xfrm>
            <a:off x="1387345" y="2322508"/>
            <a:ext cx="3916408" cy="831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helvetica" panose="020B0604020202020204" pitchFamily="34" charset="0"/>
              </a:rPr>
              <a:t>음식점 목록</a:t>
            </a:r>
            <a:endParaRPr lang="en-US" altLang="ko-KR" b="1" dirty="0"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elvetica" panose="020B0604020202020204" pitchFamily="34" charset="0"/>
              </a:rPr>
              <a:t>  </a:t>
            </a:r>
            <a:r>
              <a:rPr lang="en-US" altLang="ko-KR" sz="1400" dirty="0">
                <a:latin typeface="helvetica" panose="020B0604020202020204" pitchFamily="34" charset="0"/>
              </a:rPr>
              <a:t>-</a:t>
            </a:r>
            <a:r>
              <a:rPr lang="ko-KR" altLang="en-US" sz="1400" dirty="0">
                <a:latin typeface="helvetica" panose="020B0604020202020204" pitchFamily="34" charset="0"/>
              </a:rPr>
              <a:t> 전체 음식점 목록</a:t>
            </a:r>
            <a:r>
              <a:rPr lang="en-US" altLang="ko-KR" sz="1400" dirty="0">
                <a:latin typeface="helvetica" panose="020B0604020202020204" pitchFamily="34" charset="0"/>
              </a:rPr>
              <a:t>, </a:t>
            </a:r>
            <a:r>
              <a:rPr lang="ko-KR" altLang="en-US" sz="1400" dirty="0">
                <a:latin typeface="helvetica" panose="020B0604020202020204" pitchFamily="34" charset="0"/>
              </a:rPr>
              <a:t>상태 확인</a:t>
            </a:r>
            <a:endParaRPr lang="ko-KR" altLang="en-US" sz="1400" dirty="0"/>
          </a:p>
        </p:txBody>
      </p:sp>
      <p:sp>
        <p:nvSpPr>
          <p:cNvPr id="14" name="모서리가 둥근 직사각형 20">
            <a:extLst>
              <a:ext uri="{FF2B5EF4-FFF2-40B4-BE49-F238E27FC236}">
                <a16:creationId xmlns:a16="http://schemas.microsoft.com/office/drawing/2014/main" id="{9F1C6574-0F30-9601-9C53-4A584B0FA07A}"/>
              </a:ext>
            </a:extLst>
          </p:cNvPr>
          <p:cNvSpPr/>
          <p:nvPr/>
        </p:nvSpPr>
        <p:spPr>
          <a:xfrm>
            <a:off x="1175013" y="2485870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BA040E-81B8-9C4C-DFDC-93FD972A498B}"/>
              </a:ext>
            </a:extLst>
          </p:cNvPr>
          <p:cNvSpPr/>
          <p:nvPr/>
        </p:nvSpPr>
        <p:spPr>
          <a:xfrm>
            <a:off x="1396632" y="3389578"/>
            <a:ext cx="3916408" cy="831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helvetica" panose="020B0604020202020204" pitchFamily="34" charset="0"/>
              </a:rPr>
              <a:t>음식점 신청 목록</a:t>
            </a:r>
            <a:endParaRPr lang="en-US" altLang="ko-KR" b="1" dirty="0"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elvetica" panose="020B0604020202020204" pitchFamily="34" charset="0"/>
              </a:rPr>
              <a:t>  </a:t>
            </a:r>
            <a:r>
              <a:rPr lang="en-US" altLang="ko-KR" sz="1400" dirty="0">
                <a:latin typeface="helvetica" panose="020B0604020202020204" pitchFamily="34" charset="0"/>
              </a:rPr>
              <a:t>-</a:t>
            </a:r>
            <a:r>
              <a:rPr lang="ko-KR" altLang="en-US" sz="1400" dirty="0">
                <a:latin typeface="helvetica" panose="020B0604020202020204" pitchFamily="34" charset="0"/>
              </a:rPr>
              <a:t> 클릭할 경우 상세보기 페이지로 이동</a:t>
            </a:r>
            <a:endParaRPr lang="ko-KR" altLang="en-US" sz="1400" dirty="0"/>
          </a:p>
        </p:txBody>
      </p:sp>
      <p:sp>
        <p:nvSpPr>
          <p:cNvPr id="16" name="모서리가 둥근 직사각형 20">
            <a:extLst>
              <a:ext uri="{FF2B5EF4-FFF2-40B4-BE49-F238E27FC236}">
                <a16:creationId xmlns:a16="http://schemas.microsoft.com/office/drawing/2014/main" id="{2A5EDF7B-945B-263C-8022-3ED7A214339A}"/>
              </a:ext>
            </a:extLst>
          </p:cNvPr>
          <p:cNvSpPr/>
          <p:nvPr/>
        </p:nvSpPr>
        <p:spPr>
          <a:xfrm>
            <a:off x="1184300" y="3552940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73890C-42EC-0E08-F712-7B0BAD98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770" y="1976581"/>
            <a:ext cx="4664966" cy="36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6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96526" y="1063610"/>
            <a:ext cx="2769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b="1" dirty="0">
                <a:solidFill>
                  <a:schemeClr val="accent6"/>
                </a:solidFill>
              </a:rPr>
              <a:t>CONTENTS</a:t>
            </a:r>
            <a:endParaRPr lang="ko-KR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631915" y="2509947"/>
            <a:ext cx="391825" cy="39182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  <a:latin typeface="+mn-ea"/>
              </a:rPr>
              <a:t>1</a:t>
            </a:r>
            <a:endParaRPr lang="ko-KR" altLang="en-US" sz="1400" b="1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631915" y="3785434"/>
            <a:ext cx="391825" cy="35620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  <a:latin typeface="+mn-ea"/>
              </a:rPr>
              <a:t>3</a:t>
            </a:r>
            <a:endParaRPr lang="ko-KR" altLang="en-US" sz="1400" b="1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31915" y="4436755"/>
            <a:ext cx="391825" cy="35620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  <a:latin typeface="+mn-ea"/>
              </a:rPr>
              <a:t>4</a:t>
            </a:r>
            <a:endParaRPr lang="ko-KR" altLang="en-US" sz="1400" b="1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8704" y="2436942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6"/>
                </a:solidFill>
              </a:rPr>
              <a:t>팀 주제 소개 및 팀 소개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8704" y="3694619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800" b="1" dirty="0">
                <a:solidFill>
                  <a:schemeClr val="accent6"/>
                </a:solidFill>
              </a:rPr>
              <a:t>프로젝트 개발환경 및 </a:t>
            </a:r>
            <a:r>
              <a:rPr lang="ko-KR" altLang="en-US" sz="2800" b="1" dirty="0" err="1">
                <a:solidFill>
                  <a:schemeClr val="accent6"/>
                </a:solidFill>
              </a:rPr>
              <a:t>아키텍쳐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8704" y="434594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6"/>
                </a:solidFill>
              </a:rPr>
              <a:t>프로젝트 역할 및 기능소개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98003" y="1988840"/>
            <a:ext cx="8856984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9">
            <a:extLst>
              <a:ext uri="{FF2B5EF4-FFF2-40B4-BE49-F238E27FC236}">
                <a16:creationId xmlns:a16="http://schemas.microsoft.com/office/drawing/2014/main" id="{979F5FB9-7C19-75DE-F23A-CE011CEA953B}"/>
              </a:ext>
            </a:extLst>
          </p:cNvPr>
          <p:cNvSpPr/>
          <p:nvPr/>
        </p:nvSpPr>
        <p:spPr>
          <a:xfrm>
            <a:off x="1631915" y="5088076"/>
            <a:ext cx="391825" cy="35620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  <a:latin typeface="+mn-ea"/>
              </a:rPr>
              <a:t>5</a:t>
            </a:r>
            <a:endParaRPr lang="ko-KR" altLang="en-US" sz="1400" b="1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26C2E-4998-BFA1-302B-DFF1AD70CC4E}"/>
              </a:ext>
            </a:extLst>
          </p:cNvPr>
          <p:cNvSpPr txBox="1"/>
          <p:nvPr/>
        </p:nvSpPr>
        <p:spPr>
          <a:xfrm>
            <a:off x="2288704" y="4997261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6"/>
                </a:solidFill>
              </a:rPr>
              <a:t>시연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5" name="모서리가 둥근 직사각형 8">
            <a:extLst>
              <a:ext uri="{FF2B5EF4-FFF2-40B4-BE49-F238E27FC236}">
                <a16:creationId xmlns:a16="http://schemas.microsoft.com/office/drawing/2014/main" id="{CF3DDEAD-6E7D-24E4-2358-B83FAB2543F0}"/>
              </a:ext>
            </a:extLst>
          </p:cNvPr>
          <p:cNvSpPr/>
          <p:nvPr/>
        </p:nvSpPr>
        <p:spPr>
          <a:xfrm>
            <a:off x="1631915" y="3172808"/>
            <a:ext cx="391825" cy="35620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  <a:latin typeface="+mn-ea"/>
              </a:rPr>
              <a:t>2</a:t>
            </a:r>
            <a:endParaRPr lang="ko-KR" altLang="en-US" sz="1400" b="1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A3A67-AD5F-CA1B-ABC9-4D3ACAF4D6F8}"/>
              </a:ext>
            </a:extLst>
          </p:cNvPr>
          <p:cNvSpPr txBox="1"/>
          <p:nvPr/>
        </p:nvSpPr>
        <p:spPr>
          <a:xfrm>
            <a:off x="2288704" y="3081993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6"/>
                </a:solidFill>
              </a:rPr>
              <a:t>프로젝트 목적 및 소개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11" name="모서리가 둥근 직사각형 9">
            <a:extLst>
              <a:ext uri="{FF2B5EF4-FFF2-40B4-BE49-F238E27FC236}">
                <a16:creationId xmlns:a16="http://schemas.microsoft.com/office/drawing/2014/main" id="{F48E355C-9FDC-FDA8-0090-87919687BF08}"/>
              </a:ext>
            </a:extLst>
          </p:cNvPr>
          <p:cNvSpPr/>
          <p:nvPr/>
        </p:nvSpPr>
        <p:spPr>
          <a:xfrm>
            <a:off x="1631915" y="5725402"/>
            <a:ext cx="391825" cy="35620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  <a:latin typeface="+mn-ea"/>
              </a:rPr>
              <a:t>6</a:t>
            </a:r>
            <a:endParaRPr lang="ko-KR" altLang="en-US" sz="1400" b="1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65095-9891-7EDF-7126-7F318D9BFBC2}"/>
              </a:ext>
            </a:extLst>
          </p:cNvPr>
          <p:cNvSpPr txBox="1"/>
          <p:nvPr/>
        </p:nvSpPr>
        <p:spPr>
          <a:xfrm>
            <a:off x="2288704" y="5634587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6"/>
                </a:solidFill>
              </a:rPr>
              <a:t>프로젝트 </a:t>
            </a:r>
            <a:r>
              <a:rPr lang="ko-KR" altLang="en-US" sz="2800" b="1" dirty="0" err="1">
                <a:solidFill>
                  <a:schemeClr val="accent6"/>
                </a:solidFill>
              </a:rPr>
              <a:t>느낀점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559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3">
            <a:extLst>
              <a:ext uri="{FF2B5EF4-FFF2-40B4-BE49-F238E27FC236}">
                <a16:creationId xmlns:a16="http://schemas.microsoft.com/office/drawing/2014/main" id="{D9D96D65-A3B1-AF33-DDC1-B40E23DD31F0}"/>
              </a:ext>
            </a:extLst>
          </p:cNvPr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C8D7CD-5AAC-E1E8-078E-385534CD8587}"/>
              </a:ext>
            </a:extLst>
          </p:cNvPr>
          <p:cNvCxnSpPr/>
          <p:nvPr/>
        </p:nvCxnSpPr>
        <p:spPr>
          <a:xfrm>
            <a:off x="334834" y="984496"/>
            <a:ext cx="91509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E5CF57-E28A-2C63-2632-3F0B579224AE}"/>
              </a:ext>
            </a:extLst>
          </p:cNvPr>
          <p:cNvSpPr txBox="1"/>
          <p:nvPr/>
        </p:nvSpPr>
        <p:spPr>
          <a:xfrm>
            <a:off x="1034450" y="228362"/>
            <a:ext cx="679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6"/>
                </a:solidFill>
              </a:rPr>
              <a:t>프로젝트 역할 및 기능소개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8F25D25-C7EE-59FA-3BCA-196BEB29816D}"/>
              </a:ext>
            </a:extLst>
          </p:cNvPr>
          <p:cNvGrpSpPr/>
          <p:nvPr/>
        </p:nvGrpSpPr>
        <p:grpSpPr>
          <a:xfrm>
            <a:off x="632520" y="1433503"/>
            <a:ext cx="4032448" cy="603360"/>
            <a:chOff x="996403" y="1995138"/>
            <a:chExt cx="1222254" cy="41662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B07388-5C29-B7FB-A74B-06E096828042}"/>
                </a:ext>
              </a:extLst>
            </p:cNvPr>
            <p:cNvSpPr/>
            <p:nvPr/>
          </p:nvSpPr>
          <p:spPr>
            <a:xfrm rot="10800000">
              <a:off x="1159345" y="2366039"/>
              <a:ext cx="896372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7932B2-6C0E-212A-93E6-5B620DC26F0F}"/>
                </a:ext>
              </a:extLst>
            </p:cNvPr>
            <p:cNvSpPr txBox="1"/>
            <p:nvPr/>
          </p:nvSpPr>
          <p:spPr>
            <a:xfrm>
              <a:off x="996403" y="1995138"/>
              <a:ext cx="1222254" cy="31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음식점 상세보기 페이지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E420ED-10EE-455D-359A-80646A9CBB36}"/>
              </a:ext>
            </a:extLst>
          </p:cNvPr>
          <p:cNvSpPr/>
          <p:nvPr/>
        </p:nvSpPr>
        <p:spPr>
          <a:xfrm>
            <a:off x="1387345" y="2322508"/>
            <a:ext cx="3916408" cy="831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helvetica" panose="020B0604020202020204" pitchFamily="34" charset="0"/>
              </a:rPr>
              <a:t>메뉴</a:t>
            </a:r>
            <a:r>
              <a:rPr lang="en-US" altLang="ko-KR" b="1" dirty="0">
                <a:latin typeface="helvetica" panose="020B0604020202020204" pitchFamily="34" charset="0"/>
              </a:rPr>
              <a:t>, </a:t>
            </a:r>
            <a:r>
              <a:rPr lang="ko-KR" altLang="en-US" b="1" dirty="0">
                <a:latin typeface="helvetica" panose="020B0604020202020204" pitchFamily="34" charset="0"/>
              </a:rPr>
              <a:t>지도</a:t>
            </a:r>
            <a:r>
              <a:rPr lang="en-US" altLang="ko-KR" b="1" dirty="0">
                <a:latin typeface="helvetica" panose="020B0604020202020204" pitchFamily="34" charset="0"/>
              </a:rPr>
              <a:t>, </a:t>
            </a:r>
            <a:r>
              <a:rPr lang="ko-KR" altLang="en-US" b="1" dirty="0">
                <a:latin typeface="helvetica" panose="020B0604020202020204" pitchFamily="34" charset="0"/>
              </a:rPr>
              <a:t>정보</a:t>
            </a:r>
            <a:r>
              <a:rPr lang="en-US" altLang="ko-KR" b="1" dirty="0">
                <a:latin typeface="helvetica" panose="020B0604020202020204" pitchFamily="34" charset="0"/>
              </a:rPr>
              <a:t>, </a:t>
            </a:r>
            <a:r>
              <a:rPr lang="ko-KR" altLang="en-US" b="1" dirty="0">
                <a:latin typeface="helvetica" panose="020B0604020202020204" pitchFamily="34" charset="0"/>
              </a:rPr>
              <a:t>리뷰</a:t>
            </a:r>
            <a:endParaRPr lang="en-US" altLang="ko-KR" b="1" dirty="0"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elvetica" panose="020B0604020202020204" pitchFamily="34" charset="0"/>
              </a:rPr>
              <a:t> </a:t>
            </a:r>
            <a:r>
              <a:rPr lang="en-US" altLang="ko-KR" sz="1400" dirty="0">
                <a:latin typeface="helvetica" panose="020B0604020202020204" pitchFamily="34" charset="0"/>
              </a:rPr>
              <a:t>-</a:t>
            </a:r>
            <a:r>
              <a:rPr lang="ko-KR" altLang="en-US" sz="1400" dirty="0">
                <a:latin typeface="helvetica" panose="020B0604020202020204" pitchFamily="34" charset="0"/>
              </a:rPr>
              <a:t> 각 탭에서 정보 확인 가능</a:t>
            </a:r>
            <a:endParaRPr lang="ko-KR" altLang="en-US" sz="1400" dirty="0"/>
          </a:p>
        </p:txBody>
      </p:sp>
      <p:sp>
        <p:nvSpPr>
          <p:cNvPr id="14" name="모서리가 둥근 직사각형 20">
            <a:extLst>
              <a:ext uri="{FF2B5EF4-FFF2-40B4-BE49-F238E27FC236}">
                <a16:creationId xmlns:a16="http://schemas.microsoft.com/office/drawing/2014/main" id="{9F1C6574-0F30-9601-9C53-4A584B0FA07A}"/>
              </a:ext>
            </a:extLst>
          </p:cNvPr>
          <p:cNvSpPr/>
          <p:nvPr/>
        </p:nvSpPr>
        <p:spPr>
          <a:xfrm>
            <a:off x="1175013" y="2485870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E9BC44-14E0-8177-6750-79FB56458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80" y="1340768"/>
            <a:ext cx="4503356" cy="5348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B00609-FCF5-E92D-6AC8-3B80F39B983F}"/>
              </a:ext>
            </a:extLst>
          </p:cNvPr>
          <p:cNvSpPr/>
          <p:nvPr/>
        </p:nvSpPr>
        <p:spPr>
          <a:xfrm>
            <a:off x="1396632" y="3350405"/>
            <a:ext cx="3916408" cy="11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helvetica" panose="020B0604020202020204" pitchFamily="34" charset="0"/>
              </a:rPr>
              <a:t>승인 버튼</a:t>
            </a:r>
            <a:endParaRPr lang="en-US" altLang="ko-KR" b="1" dirty="0"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elvetica" panose="020B0604020202020204" pitchFamily="34" charset="0"/>
              </a:rPr>
              <a:t> </a:t>
            </a:r>
            <a:r>
              <a:rPr lang="en-US" altLang="ko-KR" sz="1400" dirty="0">
                <a:latin typeface="helvetica" panose="020B0604020202020204" pitchFamily="34" charset="0"/>
              </a:rPr>
              <a:t>-</a:t>
            </a:r>
            <a:r>
              <a:rPr lang="ko-KR" altLang="en-US" sz="1400" dirty="0">
                <a:latin typeface="helvetica" panose="020B0604020202020204" pitchFamily="34" charset="0"/>
              </a:rPr>
              <a:t> 승인되지 않은 음식점일 경우 승인버튼 클릭해야 검색결과 등 다른 화면에서 노출</a:t>
            </a:r>
            <a:endParaRPr lang="ko-KR" altLang="en-US" sz="1400" dirty="0"/>
          </a:p>
        </p:txBody>
      </p:sp>
      <p:sp>
        <p:nvSpPr>
          <p:cNvPr id="12" name="모서리가 둥근 직사각형 20">
            <a:extLst>
              <a:ext uri="{FF2B5EF4-FFF2-40B4-BE49-F238E27FC236}">
                <a16:creationId xmlns:a16="http://schemas.microsoft.com/office/drawing/2014/main" id="{0DB33DC8-8A52-55DD-D883-1D9F61B23F0D}"/>
              </a:ext>
            </a:extLst>
          </p:cNvPr>
          <p:cNvSpPr/>
          <p:nvPr/>
        </p:nvSpPr>
        <p:spPr>
          <a:xfrm>
            <a:off x="1184300" y="3513767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473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3">
            <a:extLst>
              <a:ext uri="{FF2B5EF4-FFF2-40B4-BE49-F238E27FC236}">
                <a16:creationId xmlns:a16="http://schemas.microsoft.com/office/drawing/2014/main" id="{D9D96D65-A3B1-AF33-DDC1-B40E23DD31F0}"/>
              </a:ext>
            </a:extLst>
          </p:cNvPr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6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C8D7CD-5AAC-E1E8-078E-385534CD8587}"/>
              </a:ext>
            </a:extLst>
          </p:cNvPr>
          <p:cNvCxnSpPr/>
          <p:nvPr/>
        </p:nvCxnSpPr>
        <p:spPr>
          <a:xfrm>
            <a:off x="334834" y="984496"/>
            <a:ext cx="91509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E5CF57-E28A-2C63-2632-3F0B579224AE}"/>
              </a:ext>
            </a:extLst>
          </p:cNvPr>
          <p:cNvSpPr txBox="1"/>
          <p:nvPr/>
        </p:nvSpPr>
        <p:spPr>
          <a:xfrm>
            <a:off x="1034450" y="228362"/>
            <a:ext cx="8095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accent6"/>
                </a:solidFill>
              </a:rPr>
              <a:t>노션의</a:t>
            </a:r>
            <a:r>
              <a:rPr lang="ko-KR" altLang="en-US" sz="3600" b="1" dirty="0">
                <a:solidFill>
                  <a:schemeClr val="accent6"/>
                </a:solidFill>
              </a:rPr>
              <a:t> 활용</a:t>
            </a:r>
            <a:r>
              <a:rPr lang="en-US" altLang="ko-KR" sz="1600" b="1" dirty="0">
                <a:solidFill>
                  <a:schemeClr val="accent6"/>
                </a:solidFill>
              </a:rPr>
              <a:t>(</a:t>
            </a:r>
            <a:r>
              <a:rPr lang="ko-KR" altLang="en-US" sz="1600" b="1" dirty="0">
                <a:solidFill>
                  <a:schemeClr val="accent6"/>
                </a:solidFill>
              </a:rPr>
              <a:t>회의록작성</a:t>
            </a:r>
            <a:r>
              <a:rPr lang="en-US" altLang="ko-KR" sz="1600" b="1" dirty="0">
                <a:solidFill>
                  <a:schemeClr val="accent6"/>
                </a:solidFill>
              </a:rPr>
              <a:t>)</a:t>
            </a:r>
            <a:endParaRPr lang="en-US" altLang="ko-KR" sz="3600" b="1" dirty="0">
              <a:solidFill>
                <a:schemeClr val="accent6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4C53D1-3959-8433-5050-D47DBBBA9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50" y="1204689"/>
            <a:ext cx="7734973" cy="4600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5682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3">
            <a:extLst>
              <a:ext uri="{FF2B5EF4-FFF2-40B4-BE49-F238E27FC236}">
                <a16:creationId xmlns:a16="http://schemas.microsoft.com/office/drawing/2014/main" id="{D9D96D65-A3B1-AF33-DDC1-B40E23DD31F0}"/>
              </a:ext>
            </a:extLst>
          </p:cNvPr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6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C8D7CD-5AAC-E1E8-078E-385534CD8587}"/>
              </a:ext>
            </a:extLst>
          </p:cNvPr>
          <p:cNvCxnSpPr/>
          <p:nvPr/>
        </p:nvCxnSpPr>
        <p:spPr>
          <a:xfrm>
            <a:off x="334834" y="984496"/>
            <a:ext cx="91509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E5CF57-E28A-2C63-2632-3F0B579224AE}"/>
              </a:ext>
            </a:extLst>
          </p:cNvPr>
          <p:cNvSpPr txBox="1"/>
          <p:nvPr/>
        </p:nvSpPr>
        <p:spPr>
          <a:xfrm>
            <a:off x="1034450" y="228362"/>
            <a:ext cx="8095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accent6"/>
                </a:solidFill>
              </a:rPr>
              <a:t>노션의</a:t>
            </a:r>
            <a:r>
              <a:rPr lang="ko-KR" altLang="en-US" sz="3600" b="1" dirty="0">
                <a:solidFill>
                  <a:schemeClr val="accent6"/>
                </a:solidFill>
              </a:rPr>
              <a:t> 활용</a:t>
            </a:r>
            <a:r>
              <a:rPr lang="en-US" altLang="ko-KR" sz="1600" b="1" dirty="0">
                <a:solidFill>
                  <a:schemeClr val="accent6"/>
                </a:solidFill>
              </a:rPr>
              <a:t>(</a:t>
            </a:r>
            <a:r>
              <a:rPr lang="ko-KR" altLang="en-US" sz="1600" b="1" dirty="0">
                <a:solidFill>
                  <a:schemeClr val="accent6"/>
                </a:solidFill>
              </a:rPr>
              <a:t>일정관리 및 역할분담</a:t>
            </a:r>
            <a:r>
              <a:rPr lang="en-US" altLang="ko-KR" sz="1600" b="1" dirty="0">
                <a:solidFill>
                  <a:schemeClr val="accent6"/>
                </a:solidFill>
              </a:rPr>
              <a:t>)</a:t>
            </a:r>
            <a:endParaRPr lang="en-US" altLang="ko-KR" sz="3600" b="1" dirty="0">
              <a:solidFill>
                <a:schemeClr val="accent6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ECB659-0528-CFBD-2DC7-20C7A60D0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24" y="1156902"/>
            <a:ext cx="9150902" cy="4808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8193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F7F4E42-4E50-A4D4-6FD6-E9A8EE80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4" y="1237383"/>
            <a:ext cx="7477125" cy="4591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모서리가 둥근 직사각형 13">
            <a:extLst>
              <a:ext uri="{FF2B5EF4-FFF2-40B4-BE49-F238E27FC236}">
                <a16:creationId xmlns:a16="http://schemas.microsoft.com/office/drawing/2014/main" id="{D9D96D65-A3B1-AF33-DDC1-B40E23DD31F0}"/>
              </a:ext>
            </a:extLst>
          </p:cNvPr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6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C8D7CD-5AAC-E1E8-078E-385534CD8587}"/>
              </a:ext>
            </a:extLst>
          </p:cNvPr>
          <p:cNvCxnSpPr/>
          <p:nvPr/>
        </p:nvCxnSpPr>
        <p:spPr>
          <a:xfrm>
            <a:off x="334834" y="984496"/>
            <a:ext cx="91509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3A0FE0-8BF6-0FBD-B2C5-0444E0BA45AE}"/>
              </a:ext>
            </a:extLst>
          </p:cNvPr>
          <p:cNvSpPr txBox="1"/>
          <p:nvPr/>
        </p:nvSpPr>
        <p:spPr>
          <a:xfrm>
            <a:off x="1034450" y="228362"/>
            <a:ext cx="679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accent6"/>
                </a:solidFill>
              </a:rPr>
              <a:t>노션의</a:t>
            </a:r>
            <a:r>
              <a:rPr lang="ko-KR" altLang="en-US" sz="3600" b="1" dirty="0">
                <a:solidFill>
                  <a:schemeClr val="accent6"/>
                </a:solidFill>
              </a:rPr>
              <a:t> 활용</a:t>
            </a:r>
            <a:r>
              <a:rPr lang="en-US" altLang="ko-KR" sz="1600" b="1" dirty="0">
                <a:solidFill>
                  <a:schemeClr val="accent6"/>
                </a:solidFill>
              </a:rPr>
              <a:t>(</a:t>
            </a:r>
            <a:r>
              <a:rPr lang="ko-KR" altLang="en-US" sz="1600" b="1" dirty="0">
                <a:solidFill>
                  <a:schemeClr val="accent6"/>
                </a:solidFill>
              </a:rPr>
              <a:t>오류확인</a:t>
            </a:r>
            <a:r>
              <a:rPr lang="en-US" altLang="ko-KR" sz="1600" b="1" dirty="0">
                <a:solidFill>
                  <a:schemeClr val="accent6"/>
                </a:solidFill>
              </a:rPr>
              <a:t>)</a:t>
            </a:r>
            <a:endParaRPr lang="en-US" altLang="ko-KR" sz="3600" b="1" dirty="0">
              <a:solidFill>
                <a:schemeClr val="accent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344B46-34E5-FBEF-93CF-6C7F4E7EEDB1}"/>
              </a:ext>
            </a:extLst>
          </p:cNvPr>
          <p:cNvSpPr/>
          <p:nvPr/>
        </p:nvSpPr>
        <p:spPr>
          <a:xfrm>
            <a:off x="632520" y="3429003"/>
            <a:ext cx="1656184" cy="1440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808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3">
            <a:extLst>
              <a:ext uri="{FF2B5EF4-FFF2-40B4-BE49-F238E27FC236}">
                <a16:creationId xmlns:a16="http://schemas.microsoft.com/office/drawing/2014/main" id="{D9D96D65-A3B1-AF33-DDC1-B40E23DD31F0}"/>
              </a:ext>
            </a:extLst>
          </p:cNvPr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6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C8D7CD-5AAC-E1E8-078E-385534CD8587}"/>
              </a:ext>
            </a:extLst>
          </p:cNvPr>
          <p:cNvCxnSpPr/>
          <p:nvPr/>
        </p:nvCxnSpPr>
        <p:spPr>
          <a:xfrm>
            <a:off x="334834" y="984496"/>
            <a:ext cx="91509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E5CF57-E28A-2C63-2632-3F0B579224AE}"/>
              </a:ext>
            </a:extLst>
          </p:cNvPr>
          <p:cNvSpPr txBox="1"/>
          <p:nvPr/>
        </p:nvSpPr>
        <p:spPr>
          <a:xfrm>
            <a:off x="1034450" y="228362"/>
            <a:ext cx="738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6"/>
                </a:solidFill>
              </a:rPr>
              <a:t>프로젝트 진행하면서 </a:t>
            </a:r>
            <a:r>
              <a:rPr lang="ko-KR" altLang="en-US" sz="3600" b="1" dirty="0" err="1">
                <a:solidFill>
                  <a:schemeClr val="accent6"/>
                </a:solidFill>
              </a:rPr>
              <a:t>느낀점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CC6B61-8FB2-3AC8-4930-328B51AA99C0}"/>
              </a:ext>
            </a:extLst>
          </p:cNvPr>
          <p:cNvSpPr/>
          <p:nvPr/>
        </p:nvSpPr>
        <p:spPr>
          <a:xfrm>
            <a:off x="1248877" y="1700406"/>
            <a:ext cx="7166055" cy="970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b="1" u="sng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소스트리</a:t>
            </a:r>
            <a:r>
              <a:rPr lang="en-US" altLang="ko-KR" sz="1400" b="1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b="1" u="sng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깃허브</a:t>
            </a:r>
            <a:r>
              <a:rPr lang="en-US" altLang="ko-KR" sz="1400" b="1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b="1" u="sng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노션</a:t>
            </a:r>
            <a:r>
              <a:rPr lang="ko-KR" altLang="ko-KR" sz="1400" b="1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등 </a:t>
            </a:r>
            <a:r>
              <a:rPr lang="ko-KR" altLang="ko-KR" sz="1400" b="1" u="sng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협업툴</a:t>
            </a:r>
            <a:r>
              <a:rPr lang="ko-KR" altLang="ko-KR" sz="14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ko-KR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이번 훈련을 통해 처음 접해보았는데</a:t>
            </a:r>
            <a:r>
              <a:rPr lang="en-US" altLang="ko-KR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lvl="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b="1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사용법이 익숙하지 않아 </a:t>
            </a:r>
            <a:r>
              <a:rPr lang="ko-KR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초반에 어려움을 겪었지만 </a:t>
            </a:r>
            <a:r>
              <a:rPr lang="ko-KR" altLang="ko-KR" sz="14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노션과</a:t>
            </a:r>
            <a:r>
              <a:rPr lang="ko-KR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깃허브</a:t>
            </a:r>
            <a:r>
              <a:rPr lang="ko-KR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등을 통해 </a:t>
            </a:r>
            <a:endParaRPr lang="en-US" altLang="ko-KR" sz="1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팀원들의 진행상황과 프로젝트 계획을 상시 확인할 수 있어 좋았습니다</a:t>
            </a:r>
            <a:r>
              <a:rPr lang="en-US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모서리가 둥근 직사각형 20">
            <a:extLst>
              <a:ext uri="{FF2B5EF4-FFF2-40B4-BE49-F238E27FC236}">
                <a16:creationId xmlns:a16="http://schemas.microsoft.com/office/drawing/2014/main" id="{1362D30B-DA3C-CF5B-C292-CD0D35AF6014}"/>
              </a:ext>
            </a:extLst>
          </p:cNvPr>
          <p:cNvSpPr/>
          <p:nvPr/>
        </p:nvSpPr>
        <p:spPr>
          <a:xfrm>
            <a:off x="1036546" y="1792162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1B0A0A-9E99-D103-D30C-501ADAE75FDB}"/>
              </a:ext>
            </a:extLst>
          </p:cNvPr>
          <p:cNvSpPr/>
          <p:nvPr/>
        </p:nvSpPr>
        <p:spPr>
          <a:xfrm>
            <a:off x="1315337" y="2958746"/>
            <a:ext cx="7166055" cy="63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프로젝트를 통해서 프론트 엔드와 백 엔드 프로그래밍 스킬이 </a:t>
            </a:r>
            <a:endParaRPr lang="en-US" altLang="ko-KR" sz="1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훈련과정 전보다 향상되었음을 느낄 수 있었습니다</a:t>
            </a:r>
          </a:p>
        </p:txBody>
      </p:sp>
      <p:sp>
        <p:nvSpPr>
          <p:cNvPr id="9" name="모서리가 둥근 직사각형 20">
            <a:extLst>
              <a:ext uri="{FF2B5EF4-FFF2-40B4-BE49-F238E27FC236}">
                <a16:creationId xmlns:a16="http://schemas.microsoft.com/office/drawing/2014/main" id="{F2208257-3124-0CC9-AA54-214A6FE3437F}"/>
              </a:ext>
            </a:extLst>
          </p:cNvPr>
          <p:cNvSpPr/>
          <p:nvPr/>
        </p:nvSpPr>
        <p:spPr>
          <a:xfrm>
            <a:off x="1036546" y="3035619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A4A411-04E3-7E99-A3B5-8D7A59258CC9}"/>
              </a:ext>
            </a:extLst>
          </p:cNvPr>
          <p:cNvSpPr/>
          <p:nvPr/>
        </p:nvSpPr>
        <p:spPr>
          <a:xfrm>
            <a:off x="1248877" y="4005064"/>
            <a:ext cx="7166055" cy="970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1400" b="1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지도 등을 구현</a:t>
            </a:r>
            <a:r>
              <a:rPr lang="ko-KR" altLang="en-US" sz="1400" b="1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계획</a:t>
            </a:r>
            <a:r>
              <a:rPr lang="ko-KR" altLang="ko-KR" sz="1400" b="1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 때</a:t>
            </a:r>
            <a:r>
              <a:rPr lang="en-US" altLang="ko-KR" sz="1400" b="1" u="sng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카카오</a:t>
            </a:r>
            <a:r>
              <a:rPr lang="en-US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api</a:t>
            </a:r>
            <a:r>
              <a:rPr lang="ko-KR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사용함에 있어 부담감을 느꼈는데</a:t>
            </a:r>
            <a:r>
              <a:rPr lang="en-US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en-US" altLang="ko-KR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공식문서를 참고하고 실제로 구현을 해보</a:t>
            </a:r>
            <a:r>
              <a:rPr lang="ko-KR" altLang="en-US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니 </a:t>
            </a:r>
            <a:r>
              <a:rPr lang="en-US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큰 부담감 없이도 해낼 수 있구나</a:t>
            </a:r>
            <a:r>
              <a:rPr lang="en-US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” </a:t>
            </a:r>
            <a:r>
              <a:rPr lang="ko-KR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</a:t>
            </a:r>
            <a:endParaRPr lang="en-US" altLang="ko-KR" sz="1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자신감을 얻을 수 있어 좋았습니다</a:t>
            </a:r>
            <a:r>
              <a:rPr lang="en-US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모서리가 둥근 직사각형 20">
            <a:extLst>
              <a:ext uri="{FF2B5EF4-FFF2-40B4-BE49-F238E27FC236}">
                <a16:creationId xmlns:a16="http://schemas.microsoft.com/office/drawing/2014/main" id="{71C6F159-BE16-7C73-8A8C-6B3B6B4F71EA}"/>
              </a:ext>
            </a:extLst>
          </p:cNvPr>
          <p:cNvSpPr/>
          <p:nvPr/>
        </p:nvSpPr>
        <p:spPr>
          <a:xfrm>
            <a:off x="1036546" y="4088480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BAF287-8FE9-7723-F656-EC83DC6C0035}"/>
              </a:ext>
            </a:extLst>
          </p:cNvPr>
          <p:cNvSpPr/>
          <p:nvPr/>
        </p:nvSpPr>
        <p:spPr>
          <a:xfrm>
            <a:off x="1243329" y="5266662"/>
            <a:ext cx="7631673" cy="304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노션을</a:t>
            </a:r>
            <a:r>
              <a:rPr lang="ko-KR" altLang="en-US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통해 일정을 계획하고 진행했지만</a:t>
            </a:r>
            <a:r>
              <a:rPr lang="en-US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계획한 만큼 구현하지 못해 조금 아쉬웠습니다</a:t>
            </a:r>
            <a:r>
              <a:rPr lang="en-US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모서리가 둥근 직사각형 20">
            <a:extLst>
              <a:ext uri="{FF2B5EF4-FFF2-40B4-BE49-F238E27FC236}">
                <a16:creationId xmlns:a16="http://schemas.microsoft.com/office/drawing/2014/main" id="{A497F127-D7B1-9383-F4D0-8933FC22C837}"/>
              </a:ext>
            </a:extLst>
          </p:cNvPr>
          <p:cNvSpPr/>
          <p:nvPr/>
        </p:nvSpPr>
        <p:spPr>
          <a:xfrm>
            <a:off x="1030998" y="5350078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8993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40B0704-7D61-5C9A-D4EB-FE7F90CDCB91}"/>
              </a:ext>
            </a:extLst>
          </p:cNvPr>
          <p:cNvGrpSpPr/>
          <p:nvPr/>
        </p:nvGrpSpPr>
        <p:grpSpPr>
          <a:xfrm>
            <a:off x="3040408" y="4611905"/>
            <a:ext cx="3825184" cy="761311"/>
            <a:chOff x="2639984" y="5331985"/>
            <a:chExt cx="4637934" cy="977335"/>
          </a:xfrm>
        </p:grpSpPr>
        <p:sp>
          <p:nvSpPr>
            <p:cNvPr id="4" name="TextBox 3"/>
            <p:cNvSpPr txBox="1"/>
            <p:nvPr/>
          </p:nvSpPr>
          <p:spPr>
            <a:xfrm>
              <a:off x="2648744" y="5331985"/>
              <a:ext cx="4629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4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THEEND</a:t>
              </a:r>
              <a:endParaRPr lang="ko-KR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48744" y="5909210"/>
              <a:ext cx="4629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3</a:t>
              </a:r>
              <a:r>
                <a:rPr lang="ko-KR" altLang="en-US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조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39984" y="5331985"/>
              <a:ext cx="4637934" cy="977335"/>
            </a:xfrm>
            <a:prstGeom prst="rect">
              <a:avLst/>
            </a:prstGeom>
            <a:noFill/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F4969B7-CC14-E2DE-3570-605A87A554B1}"/>
              </a:ext>
            </a:extLst>
          </p:cNvPr>
          <p:cNvSpPr txBox="1"/>
          <p:nvPr/>
        </p:nvSpPr>
        <p:spPr>
          <a:xfrm>
            <a:off x="1803774" y="1859340"/>
            <a:ext cx="62984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Q</a:t>
            </a:r>
            <a:r>
              <a:rPr lang="en-US" altLang="ko-KR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9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&amp;</a:t>
            </a:r>
            <a:r>
              <a:rPr lang="en-US" altLang="ko-KR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9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ko-KR" altLang="en-US" sz="9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99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34834" y="984496"/>
            <a:ext cx="91509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4450" y="22836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6"/>
                </a:solidFill>
              </a:rPr>
              <a:t>팀 주제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21CFC9-142D-5D68-84AD-300F3B39E13B}"/>
              </a:ext>
            </a:extLst>
          </p:cNvPr>
          <p:cNvSpPr txBox="1"/>
          <p:nvPr/>
        </p:nvSpPr>
        <p:spPr>
          <a:xfrm>
            <a:off x="684642" y="3013501"/>
            <a:ext cx="8451286" cy="11289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accent6"/>
                </a:solidFill>
              </a:rPr>
              <a:t>식사 메뉴를 정하기 어려울 때 참고하기 좋은</a:t>
            </a:r>
            <a:endParaRPr lang="en-US" altLang="ko-KR" sz="2400" b="1" dirty="0">
              <a:solidFill>
                <a:schemeClr val="accent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accent6"/>
                </a:solidFill>
              </a:rPr>
              <a:t>음식점 검색 및 추천 서비스를 제공하는 웹사이트</a:t>
            </a:r>
          </a:p>
        </p:txBody>
      </p:sp>
    </p:spTree>
    <p:extLst>
      <p:ext uri="{BB962C8B-B14F-4D97-AF65-F5344CB8AC3E}">
        <p14:creationId xmlns:p14="http://schemas.microsoft.com/office/powerpoint/2010/main" val="36834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34834" y="984496"/>
            <a:ext cx="91509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4450" y="22836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6"/>
                </a:solidFill>
              </a:rPr>
              <a:t>팀 소개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0734A0-1750-00EE-6FCE-D72481C51F4D}"/>
              </a:ext>
            </a:extLst>
          </p:cNvPr>
          <p:cNvSpPr txBox="1"/>
          <p:nvPr/>
        </p:nvSpPr>
        <p:spPr>
          <a:xfrm>
            <a:off x="1003685" y="4716313"/>
            <a:ext cx="14223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팀장 </a:t>
            </a:r>
            <a:r>
              <a:rPr lang="ko-KR" altLang="en-US" b="1" dirty="0" err="1">
                <a:solidFill>
                  <a:schemeClr val="accent6"/>
                </a:solidFill>
              </a:rPr>
              <a:t>이남규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B1988-ADAA-6C2B-3674-90892CED5658}"/>
              </a:ext>
            </a:extLst>
          </p:cNvPr>
          <p:cNvSpPr txBox="1"/>
          <p:nvPr/>
        </p:nvSpPr>
        <p:spPr>
          <a:xfrm>
            <a:off x="2682985" y="4716313"/>
            <a:ext cx="14223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팀원 </a:t>
            </a:r>
            <a:r>
              <a:rPr lang="ko-KR" altLang="en-US" b="1" dirty="0" err="1">
                <a:solidFill>
                  <a:schemeClr val="accent6"/>
                </a:solidFill>
              </a:rPr>
              <a:t>김혁준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F353DF-5F4D-05D6-3E80-F510EC2F5D5E}"/>
              </a:ext>
            </a:extLst>
          </p:cNvPr>
          <p:cNvSpPr txBox="1"/>
          <p:nvPr/>
        </p:nvSpPr>
        <p:spPr>
          <a:xfrm>
            <a:off x="4402874" y="4716313"/>
            <a:ext cx="14223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팀원 </a:t>
            </a:r>
            <a:r>
              <a:rPr lang="ko-KR" altLang="en-US" b="1" dirty="0" err="1">
                <a:solidFill>
                  <a:schemeClr val="accent6"/>
                </a:solidFill>
              </a:rPr>
              <a:t>김상겸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33B9BE-E45E-0ECA-22CB-CC237C122CB5}"/>
              </a:ext>
            </a:extLst>
          </p:cNvPr>
          <p:cNvSpPr txBox="1"/>
          <p:nvPr/>
        </p:nvSpPr>
        <p:spPr>
          <a:xfrm>
            <a:off x="6005608" y="4724629"/>
            <a:ext cx="14223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팀원 </a:t>
            </a:r>
            <a:r>
              <a:rPr lang="ko-KR" altLang="en-US" b="1" dirty="0" err="1">
                <a:solidFill>
                  <a:schemeClr val="accent6"/>
                </a:solidFill>
              </a:rPr>
              <a:t>김려경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59702B-3121-0F13-9055-26D26B47F982}"/>
              </a:ext>
            </a:extLst>
          </p:cNvPr>
          <p:cNvSpPr txBox="1"/>
          <p:nvPr/>
        </p:nvSpPr>
        <p:spPr>
          <a:xfrm>
            <a:off x="7560749" y="4724629"/>
            <a:ext cx="14223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팀원 </a:t>
            </a:r>
            <a:r>
              <a:rPr lang="ko-KR" altLang="en-US" b="1" dirty="0" err="1">
                <a:solidFill>
                  <a:schemeClr val="accent6"/>
                </a:solidFill>
              </a:rPr>
              <a:t>장나영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21CFC9-142D-5D68-84AD-300F3B39E13B}"/>
              </a:ext>
            </a:extLst>
          </p:cNvPr>
          <p:cNvSpPr txBox="1"/>
          <p:nvPr/>
        </p:nvSpPr>
        <p:spPr>
          <a:xfrm>
            <a:off x="3944887" y="1431832"/>
            <a:ext cx="230425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Team : Eat It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67DC8B9-077B-A9BC-21B8-A36251A40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813" y="2863466"/>
            <a:ext cx="1371429" cy="182857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CAAC670-5514-DC4E-BEB8-11BF2F96A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923" y="2860220"/>
            <a:ext cx="1371430" cy="1828573"/>
          </a:xfrm>
          <a:prstGeom prst="rect">
            <a:avLst/>
          </a:prstGeom>
        </p:spPr>
      </p:pic>
      <p:pic>
        <p:nvPicPr>
          <p:cNvPr id="28" name="그림 27" descr="넥타이, 사람, 남자, 착용이(가) 표시된 사진&#10;&#10;자동 생성된 설명">
            <a:extLst>
              <a:ext uri="{FF2B5EF4-FFF2-40B4-BE49-F238E27FC236}">
                <a16:creationId xmlns:a16="http://schemas.microsoft.com/office/drawing/2014/main" id="{DC0F0F3D-1BB8-B1AA-ECA8-D135B6274A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88" y="2900814"/>
            <a:ext cx="1266675" cy="177227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2B62C10-5167-FCDB-1472-76C7BDC07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816" y="2870565"/>
            <a:ext cx="1383497" cy="18457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07708EE-CFBC-5BB1-592D-867192521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3912" y="2870565"/>
            <a:ext cx="1427233" cy="180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6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34834" y="984496"/>
            <a:ext cx="91509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4450" y="228362"/>
            <a:ext cx="427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6"/>
                </a:solidFill>
              </a:rPr>
              <a:t>프로젝트 목적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D8FC-199C-B9D9-A086-9CC52C24DE48}"/>
              </a:ext>
            </a:extLst>
          </p:cNvPr>
          <p:cNvSpPr txBox="1"/>
          <p:nvPr/>
        </p:nvSpPr>
        <p:spPr>
          <a:xfrm>
            <a:off x="546960" y="4919576"/>
            <a:ext cx="8812079" cy="9561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accent6"/>
                </a:solidFill>
              </a:rPr>
              <a:t>망고플레이트와</a:t>
            </a:r>
            <a:r>
              <a:rPr lang="ko-KR" altLang="en-US" sz="2000" b="1" dirty="0">
                <a:solidFill>
                  <a:schemeClr val="accent6"/>
                </a:solidFill>
              </a:rPr>
              <a:t> 네이버 음식점 디자인을 참고하여</a:t>
            </a:r>
            <a:endParaRPr lang="en-US" altLang="ko-KR" sz="2000" b="1" dirty="0">
              <a:solidFill>
                <a:schemeClr val="accent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6"/>
                </a:solidFill>
              </a:rPr>
              <a:t>웹 사이트 제작을 통하여 프론트 엔드 및 백 엔드 프로그래밍 </a:t>
            </a:r>
            <a:r>
              <a:rPr lang="ko-KR" altLang="en-US" sz="2000" b="1" dirty="0" err="1">
                <a:solidFill>
                  <a:schemeClr val="accent6"/>
                </a:solidFill>
              </a:rPr>
              <a:t>스킬향상</a:t>
            </a:r>
            <a:endParaRPr lang="ko-KR" altLang="en-US" sz="2000" b="1" dirty="0">
              <a:solidFill>
                <a:schemeClr val="accent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A84FBF-8AF9-072B-DCCD-1A07CE220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26" y="1479927"/>
            <a:ext cx="2905097" cy="29442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2657CB-67CF-7769-0451-E46734C75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6" y="1479927"/>
            <a:ext cx="2905097" cy="29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0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289115" y="1757152"/>
            <a:ext cx="1368152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관리자</a:t>
            </a:r>
          </a:p>
        </p:txBody>
      </p:sp>
      <p:sp>
        <p:nvSpPr>
          <p:cNvPr id="7" name="타원 6"/>
          <p:cNvSpPr/>
          <p:nvPr/>
        </p:nvSpPr>
        <p:spPr>
          <a:xfrm>
            <a:off x="2504728" y="5141529"/>
            <a:ext cx="1368152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일반 </a:t>
            </a:r>
            <a:endParaRPr lang="en-US" altLang="ko-KR" b="1" dirty="0"/>
          </a:p>
          <a:p>
            <a:pPr algn="ctr"/>
            <a:r>
              <a:rPr lang="ko-KR" altLang="en-US" b="1" dirty="0"/>
              <a:t>사용자</a:t>
            </a:r>
          </a:p>
        </p:txBody>
      </p:sp>
      <p:sp>
        <p:nvSpPr>
          <p:cNvPr id="8" name="타원 7"/>
          <p:cNvSpPr/>
          <p:nvPr/>
        </p:nvSpPr>
        <p:spPr>
          <a:xfrm>
            <a:off x="6174449" y="5141529"/>
            <a:ext cx="1368152" cy="1368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사업자</a:t>
            </a:r>
          </a:p>
        </p:txBody>
      </p:sp>
      <p:cxnSp>
        <p:nvCxnSpPr>
          <p:cNvPr id="64" name="직선 연결선 63"/>
          <p:cNvCxnSpPr>
            <a:stCxn id="7" idx="7"/>
          </p:cNvCxnSpPr>
          <p:nvPr/>
        </p:nvCxnSpPr>
        <p:spPr>
          <a:xfrm flipV="1">
            <a:off x="3672519" y="4608133"/>
            <a:ext cx="1324316" cy="733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4" idx="4"/>
          </p:cNvCxnSpPr>
          <p:nvPr/>
        </p:nvCxnSpPr>
        <p:spPr>
          <a:xfrm>
            <a:off x="4973191" y="3125304"/>
            <a:ext cx="23644" cy="14828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8" idx="1"/>
          </p:cNvCxnSpPr>
          <p:nvPr/>
        </p:nvCxnSpPr>
        <p:spPr>
          <a:xfrm flipH="1" flipV="1">
            <a:off x="4996835" y="4608133"/>
            <a:ext cx="1377975" cy="733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195919" y="5504475"/>
            <a:ext cx="23042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  <a:latin typeface="helvetica" panose="020B0604020202020204" pitchFamily="34" charset="0"/>
              </a:rPr>
              <a:t>홈페이지 이용</a:t>
            </a:r>
            <a:endParaRPr lang="en-US" altLang="ko-KR" b="1" i="0" dirty="0">
              <a:solidFill>
                <a:schemeClr val="accent6"/>
              </a:solidFill>
              <a:effectLst/>
              <a:latin typeface="helvetica" panose="020B0604020202020204" pitchFamily="34" charset="0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음식점에 대한 정보열람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리뷰 등록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문의사항 등록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455915" y="2086183"/>
            <a:ext cx="24332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  <a:latin typeface="+mn-ea"/>
              </a:rPr>
              <a:t>시스템 관리</a:t>
            </a:r>
            <a:r>
              <a:rPr lang="en-US" altLang="ko-KR" b="1" i="0" dirty="0">
                <a:solidFill>
                  <a:schemeClr val="accent6"/>
                </a:solidFill>
                <a:effectLst/>
                <a:latin typeface="+mn-ea"/>
              </a:rPr>
              <a:t> </a:t>
            </a:r>
          </a:p>
          <a:p>
            <a:r>
              <a:rPr lang="ko-KR" alt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음식점</a:t>
            </a:r>
            <a:r>
              <a:rPr lang="en-US" altLang="ko-KR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회원관리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542601" y="5425495"/>
            <a:ext cx="22884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  <a:latin typeface="+mn-ea"/>
              </a:rPr>
              <a:t>음식점을</a:t>
            </a:r>
            <a:r>
              <a:rPr lang="ko-KR" altLang="en-US" b="1" i="0" dirty="0">
                <a:solidFill>
                  <a:schemeClr val="accent6"/>
                </a:solidFill>
                <a:effectLst/>
                <a:latin typeface="+mn-ea"/>
              </a:rPr>
              <a:t> 관리</a:t>
            </a:r>
            <a:r>
              <a:rPr lang="en-US" altLang="ko-KR" b="1" i="0" dirty="0">
                <a:solidFill>
                  <a:schemeClr val="accent6"/>
                </a:solidFill>
                <a:effectLst/>
                <a:latin typeface="+mn-ea"/>
              </a:rPr>
              <a:t> </a:t>
            </a: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음식점</a:t>
            </a:r>
            <a:r>
              <a:rPr lang="ko-KR" alt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 등록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34834" y="984496"/>
            <a:ext cx="91509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34450" y="228362"/>
            <a:ext cx="679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6"/>
                </a:solidFill>
              </a:rPr>
              <a:t>프로젝트 소개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08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3">
            <a:extLst>
              <a:ext uri="{FF2B5EF4-FFF2-40B4-BE49-F238E27FC236}">
                <a16:creationId xmlns:a16="http://schemas.microsoft.com/office/drawing/2014/main" id="{D9D96D65-A3B1-AF33-DDC1-B40E23DD31F0}"/>
              </a:ext>
            </a:extLst>
          </p:cNvPr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C8D7CD-5AAC-E1E8-078E-385534CD8587}"/>
              </a:ext>
            </a:extLst>
          </p:cNvPr>
          <p:cNvCxnSpPr/>
          <p:nvPr/>
        </p:nvCxnSpPr>
        <p:spPr>
          <a:xfrm>
            <a:off x="334834" y="984496"/>
            <a:ext cx="91509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E5CF57-E28A-2C63-2632-3F0B579224AE}"/>
              </a:ext>
            </a:extLst>
          </p:cNvPr>
          <p:cNvSpPr txBox="1"/>
          <p:nvPr/>
        </p:nvSpPr>
        <p:spPr>
          <a:xfrm>
            <a:off x="1034450" y="228362"/>
            <a:ext cx="679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6"/>
                </a:solidFill>
              </a:rPr>
              <a:t>프로젝트 개발환경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8F25D25-C7EE-59FA-3BCA-196BEB29816D}"/>
              </a:ext>
            </a:extLst>
          </p:cNvPr>
          <p:cNvGrpSpPr/>
          <p:nvPr/>
        </p:nvGrpSpPr>
        <p:grpSpPr>
          <a:xfrm>
            <a:off x="880220" y="1923436"/>
            <a:ext cx="2200571" cy="603359"/>
            <a:chOff x="996403" y="1995139"/>
            <a:chExt cx="1222254" cy="41662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B07388-5C29-B7FB-A74B-06E096828042}"/>
                </a:ext>
              </a:extLst>
            </p:cNvPr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7932B2-6C0E-212A-93E6-5B620DC26F0F}"/>
                </a:ext>
              </a:extLst>
            </p:cNvPr>
            <p:cNvSpPr txBox="1"/>
            <p:nvPr/>
          </p:nvSpPr>
          <p:spPr>
            <a:xfrm>
              <a:off x="996403" y="1995139"/>
              <a:ext cx="1222254" cy="31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백 엔드 언어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B007EBE-E223-4F1D-8834-1A98C9137179}"/>
              </a:ext>
            </a:extLst>
          </p:cNvPr>
          <p:cNvGrpSpPr/>
          <p:nvPr/>
        </p:nvGrpSpPr>
        <p:grpSpPr>
          <a:xfrm>
            <a:off x="3368824" y="1923433"/>
            <a:ext cx="5993025" cy="603356"/>
            <a:chOff x="996403" y="1995139"/>
            <a:chExt cx="1222254" cy="41661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858682C-47FF-FC05-83ED-CEE20F011D54}"/>
                </a:ext>
              </a:extLst>
            </p:cNvPr>
            <p:cNvSpPr/>
            <p:nvPr/>
          </p:nvSpPr>
          <p:spPr>
            <a:xfrm rot="10800000">
              <a:off x="1084517" y="2366038"/>
              <a:ext cx="1086746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D9816A-F11E-158E-FB68-0ABD78787688}"/>
                </a:ext>
              </a:extLst>
            </p:cNvPr>
            <p:cNvSpPr txBox="1"/>
            <p:nvPr/>
          </p:nvSpPr>
          <p:spPr>
            <a:xfrm>
              <a:off x="996403" y="1995139"/>
              <a:ext cx="1222254" cy="31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프론트 엔드 언어</a:t>
              </a:r>
            </a:p>
          </p:txBody>
        </p:sp>
      </p:grpSp>
      <p:pic>
        <p:nvPicPr>
          <p:cNvPr id="3074" name="Picture 2" descr="자바에 대한 이미지 검색결과">
            <a:extLst>
              <a:ext uri="{FF2B5EF4-FFF2-40B4-BE49-F238E27FC236}">
                <a16:creationId xmlns:a16="http://schemas.microsoft.com/office/drawing/2014/main" id="{26F42998-E780-E84A-99F6-5879336E5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59" y="3275370"/>
            <a:ext cx="19050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자바스크립트란? - 한 눈에 끝내는 Node.js">
            <a:extLst>
              <a:ext uri="{FF2B5EF4-FFF2-40B4-BE49-F238E27FC236}">
                <a16:creationId xmlns:a16="http://schemas.microsoft.com/office/drawing/2014/main" id="{98592C8D-7CE1-0BE7-A47D-0FAEC3CC0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140" y="2852936"/>
            <a:ext cx="4372391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JQuery 기초 (JQuery 객체, 조작)">
            <a:extLst>
              <a:ext uri="{FF2B5EF4-FFF2-40B4-BE49-F238E27FC236}">
                <a16:creationId xmlns:a16="http://schemas.microsoft.com/office/drawing/2014/main" id="{72B34C36-D105-F88D-B013-01EF8AEB5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954" y="4581128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88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3">
            <a:extLst>
              <a:ext uri="{FF2B5EF4-FFF2-40B4-BE49-F238E27FC236}">
                <a16:creationId xmlns:a16="http://schemas.microsoft.com/office/drawing/2014/main" id="{D9D96D65-A3B1-AF33-DDC1-B40E23DD31F0}"/>
              </a:ext>
            </a:extLst>
          </p:cNvPr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C8D7CD-5AAC-E1E8-078E-385534CD8587}"/>
              </a:ext>
            </a:extLst>
          </p:cNvPr>
          <p:cNvCxnSpPr/>
          <p:nvPr/>
        </p:nvCxnSpPr>
        <p:spPr>
          <a:xfrm>
            <a:off x="334834" y="984496"/>
            <a:ext cx="91509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E5CF57-E28A-2C63-2632-3F0B579224AE}"/>
              </a:ext>
            </a:extLst>
          </p:cNvPr>
          <p:cNvSpPr txBox="1"/>
          <p:nvPr/>
        </p:nvSpPr>
        <p:spPr>
          <a:xfrm>
            <a:off x="1034450" y="228362"/>
            <a:ext cx="679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6"/>
                </a:solidFill>
              </a:rPr>
              <a:t>프로젝트 개발환경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8F25D25-C7EE-59FA-3BCA-196BEB29816D}"/>
              </a:ext>
            </a:extLst>
          </p:cNvPr>
          <p:cNvGrpSpPr/>
          <p:nvPr/>
        </p:nvGrpSpPr>
        <p:grpSpPr>
          <a:xfrm>
            <a:off x="880221" y="1923436"/>
            <a:ext cx="1728192" cy="603359"/>
            <a:chOff x="996403" y="1995139"/>
            <a:chExt cx="1222254" cy="41662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B07388-5C29-B7FB-A74B-06E096828042}"/>
                </a:ext>
              </a:extLst>
            </p:cNvPr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7932B2-6C0E-212A-93E6-5B620DC26F0F}"/>
                </a:ext>
              </a:extLst>
            </p:cNvPr>
            <p:cNvSpPr txBox="1"/>
            <p:nvPr/>
          </p:nvSpPr>
          <p:spPr>
            <a:xfrm>
              <a:off x="996403" y="1995139"/>
              <a:ext cx="1222254" cy="31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개발 </a:t>
              </a:r>
              <a:r>
                <a:rPr lang="en-US" altLang="ko-KR" sz="2400" b="1" dirty="0">
                  <a:solidFill>
                    <a:schemeClr val="accent6">
                      <a:lumMod val="75000"/>
                    </a:schemeClr>
                  </a:solidFill>
                </a:rPr>
                <a:t>IDE</a:t>
              </a:r>
              <a:endParaRPr lang="ko-KR" altLang="en-US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1026" name="Picture 2" descr="JAVA] - 종합 개발툴 이클립스(eclipse) 설치">
            <a:extLst>
              <a:ext uri="{FF2B5EF4-FFF2-40B4-BE49-F238E27FC236}">
                <a16:creationId xmlns:a16="http://schemas.microsoft.com/office/drawing/2014/main" id="{60A01DF5-BD30-57A4-E657-11499556D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01" y="2804735"/>
            <a:ext cx="1714872" cy="172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B3AE1A-7B16-DF0A-74E9-112C1C604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05" y="4563166"/>
            <a:ext cx="1204064" cy="1463167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AB007EBE-E223-4F1D-8834-1A98C9137179}"/>
              </a:ext>
            </a:extLst>
          </p:cNvPr>
          <p:cNvGrpSpPr/>
          <p:nvPr/>
        </p:nvGrpSpPr>
        <p:grpSpPr>
          <a:xfrm>
            <a:off x="3368824" y="1923433"/>
            <a:ext cx="5993025" cy="603356"/>
            <a:chOff x="996403" y="1995139"/>
            <a:chExt cx="1222254" cy="41661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858682C-47FF-FC05-83ED-CEE20F011D54}"/>
                </a:ext>
              </a:extLst>
            </p:cNvPr>
            <p:cNvSpPr/>
            <p:nvPr/>
          </p:nvSpPr>
          <p:spPr>
            <a:xfrm rot="10800000">
              <a:off x="1084517" y="2366038"/>
              <a:ext cx="1086746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D9816A-F11E-158E-FB68-0ABD78787688}"/>
                </a:ext>
              </a:extLst>
            </p:cNvPr>
            <p:cNvSpPr txBox="1"/>
            <p:nvPr/>
          </p:nvSpPr>
          <p:spPr>
            <a:xfrm>
              <a:off x="996403" y="1995139"/>
              <a:ext cx="1222254" cy="31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개발 환경</a:t>
              </a:r>
            </a:p>
          </p:txBody>
        </p:sp>
      </p:grpSp>
      <p:pic>
        <p:nvPicPr>
          <p:cNvPr id="1030" name="Picture 6" descr="스프링(Spring), 스프링 부트(Spring Boot)란? 개념 정리 - Easy is Perfect">
            <a:extLst>
              <a:ext uri="{FF2B5EF4-FFF2-40B4-BE49-F238E27FC236}">
                <a16:creationId xmlns:a16="http://schemas.microsoft.com/office/drawing/2014/main" id="{C007957D-A73D-8418-DA29-84C2096A1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543" y="3077925"/>
            <a:ext cx="236485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Install Oracle 11g on Ubuntu Linux: Complete Guide | by NAKIVO |  Medium">
            <a:extLst>
              <a:ext uri="{FF2B5EF4-FFF2-40B4-BE49-F238E27FC236}">
                <a16:creationId xmlns:a16="http://schemas.microsoft.com/office/drawing/2014/main" id="{076C88B5-4E1C-DB12-6FF0-5664CB38F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639" y="2979752"/>
            <a:ext cx="2364854" cy="132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개체 23">
            <a:extLst>
              <a:ext uri="{FF2B5EF4-FFF2-40B4-BE49-F238E27FC236}">
                <a16:creationId xmlns:a16="http://schemas.microsoft.com/office/drawing/2014/main" id="{91C2411A-E462-4A0D-15AC-A1342C2575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657868"/>
              </p:ext>
            </p:extLst>
          </p:nvPr>
        </p:nvGraphicFramePr>
        <p:xfrm>
          <a:off x="8371250" y="3169629"/>
          <a:ext cx="9906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990720" imgH="945000" progId="PBrush">
                  <p:embed/>
                </p:oleObj>
              </mc:Choice>
              <mc:Fallback>
                <p:oleObj name="Bitmap Image" r:id="rId6" imgW="990720" imgH="945000" progId="PBrush">
                  <p:embed/>
                  <p:pic>
                    <p:nvPicPr>
                      <p:cNvPr id="24" name="개체 23">
                        <a:extLst>
                          <a:ext uri="{FF2B5EF4-FFF2-40B4-BE49-F238E27FC236}">
                            <a16:creationId xmlns:a16="http://schemas.microsoft.com/office/drawing/2014/main" id="{91C2411A-E462-4A0D-15AC-A1342C2575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71250" y="3169629"/>
                        <a:ext cx="990600" cy="944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6" name="Picture 12" descr="MyBatis] MyBatis 시작하기">
            <a:extLst>
              <a:ext uri="{FF2B5EF4-FFF2-40B4-BE49-F238E27FC236}">
                <a16:creationId xmlns:a16="http://schemas.microsoft.com/office/drawing/2014/main" id="{9F4B02EA-04B7-80A6-0E62-E4D318C50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343" y="4727257"/>
            <a:ext cx="2080335" cy="9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Unit이란?">
            <a:extLst>
              <a:ext uri="{FF2B5EF4-FFF2-40B4-BE49-F238E27FC236}">
                <a16:creationId xmlns:a16="http://schemas.microsoft.com/office/drawing/2014/main" id="{3EAE01A8-3393-FA2E-535D-1A8CFB8CA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808" y="4727257"/>
            <a:ext cx="3131772" cy="71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NEW TO IT #10 POSTMAN을 아시나요..?">
            <a:extLst>
              <a:ext uri="{FF2B5EF4-FFF2-40B4-BE49-F238E27FC236}">
                <a16:creationId xmlns:a16="http://schemas.microsoft.com/office/drawing/2014/main" id="{E9D0B175-DD91-1A6D-3BD9-4ED3584FA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511" y="4527263"/>
            <a:ext cx="1580408" cy="111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59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3">
            <a:extLst>
              <a:ext uri="{FF2B5EF4-FFF2-40B4-BE49-F238E27FC236}">
                <a16:creationId xmlns:a16="http://schemas.microsoft.com/office/drawing/2014/main" id="{D9D96D65-A3B1-AF33-DDC1-B40E23DD31F0}"/>
              </a:ext>
            </a:extLst>
          </p:cNvPr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0C8D7CD-5AAC-E1E8-078E-385534CD8587}"/>
              </a:ext>
            </a:extLst>
          </p:cNvPr>
          <p:cNvCxnSpPr/>
          <p:nvPr/>
        </p:nvCxnSpPr>
        <p:spPr>
          <a:xfrm>
            <a:off x="334834" y="984496"/>
            <a:ext cx="91509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E5CF57-E28A-2C63-2632-3F0B579224AE}"/>
              </a:ext>
            </a:extLst>
          </p:cNvPr>
          <p:cNvSpPr txBox="1"/>
          <p:nvPr/>
        </p:nvSpPr>
        <p:spPr>
          <a:xfrm>
            <a:off x="1034450" y="228362"/>
            <a:ext cx="679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6"/>
                </a:solidFill>
              </a:rPr>
              <a:t>프로젝트 개발환경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8F25D25-C7EE-59FA-3BCA-196BEB29816D}"/>
              </a:ext>
            </a:extLst>
          </p:cNvPr>
          <p:cNvGrpSpPr/>
          <p:nvPr/>
        </p:nvGrpSpPr>
        <p:grpSpPr>
          <a:xfrm>
            <a:off x="1793505" y="1859299"/>
            <a:ext cx="1768523" cy="603358"/>
            <a:chOff x="996403" y="1995139"/>
            <a:chExt cx="1222254" cy="41661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B07388-5C29-B7FB-A74B-06E096828042}"/>
                </a:ext>
              </a:extLst>
            </p:cNvPr>
            <p:cNvSpPr/>
            <p:nvPr/>
          </p:nvSpPr>
          <p:spPr>
            <a:xfrm rot="10800000">
              <a:off x="1159345" y="2366039"/>
              <a:ext cx="896372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7932B2-6C0E-212A-93E6-5B620DC26F0F}"/>
                </a:ext>
              </a:extLst>
            </p:cNvPr>
            <p:cNvSpPr txBox="1"/>
            <p:nvPr/>
          </p:nvSpPr>
          <p:spPr>
            <a:xfrm>
              <a:off x="996403" y="1995139"/>
              <a:ext cx="1222254" cy="31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협업 도구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B007EBE-E223-4F1D-8834-1A98C9137179}"/>
              </a:ext>
            </a:extLst>
          </p:cNvPr>
          <p:cNvGrpSpPr/>
          <p:nvPr/>
        </p:nvGrpSpPr>
        <p:grpSpPr>
          <a:xfrm>
            <a:off x="5889104" y="1859299"/>
            <a:ext cx="1728192" cy="603359"/>
            <a:chOff x="996403" y="1995139"/>
            <a:chExt cx="1222254" cy="41662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858682C-47FF-FC05-83ED-CEE20F011D54}"/>
                </a:ext>
              </a:extLst>
            </p:cNvPr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D9816A-F11E-158E-FB68-0ABD78787688}"/>
                </a:ext>
              </a:extLst>
            </p:cNvPr>
            <p:cNvSpPr txBox="1"/>
            <p:nvPr/>
          </p:nvSpPr>
          <p:spPr>
            <a:xfrm>
              <a:off x="996403" y="1995139"/>
              <a:ext cx="1222254" cy="31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배포 도구</a:t>
              </a:r>
            </a:p>
          </p:txBody>
        </p:sp>
      </p:grpSp>
      <p:pic>
        <p:nvPicPr>
          <p:cNvPr id="2050" name="Picture 2" descr="Git] 1. 깃헙(github) 입문하기 : 네이버 블로그">
            <a:extLst>
              <a:ext uri="{FF2B5EF4-FFF2-40B4-BE49-F238E27FC236}">
                <a16:creationId xmlns:a16="http://schemas.microsoft.com/office/drawing/2014/main" id="{1A7376E1-FD7B-53E9-F27A-721114537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16" y="270892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ourceTree]소스트리(GIT GUI) 설치방법 - 1편">
            <a:extLst>
              <a:ext uri="{FF2B5EF4-FFF2-40B4-BE49-F238E27FC236}">
                <a16:creationId xmlns:a16="http://schemas.microsoft.com/office/drawing/2014/main" id="{1145B346-799E-FBA6-64CD-39EC55327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070" y="3679787"/>
            <a:ext cx="2418259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모든 요금제를 만드는 날까지] 4화: 노션(Notion)">
            <a:extLst>
              <a:ext uri="{FF2B5EF4-FFF2-40B4-BE49-F238E27FC236}">
                <a16:creationId xmlns:a16="http://schemas.microsoft.com/office/drawing/2014/main" id="{F02505B9-8B05-FFEE-BDB5-06F989C8D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005" y="4187081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96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595</Words>
  <Application>Microsoft Office PowerPoint</Application>
  <PresentationFormat>A4 용지(210x297mm)</PresentationFormat>
  <Paragraphs>172</Paragraphs>
  <Slides>25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Adobe Heiti Std R</vt:lpstr>
      <vt:lpstr>맑은 고딕</vt:lpstr>
      <vt:lpstr>Arial</vt:lpstr>
      <vt:lpstr>helvetica</vt:lpstr>
      <vt:lpstr>Office 테마</vt:lpstr>
      <vt:lpstr>Bitmap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Hyeok mo</cp:lastModifiedBy>
  <cp:revision>53</cp:revision>
  <dcterms:created xsi:type="dcterms:W3CDTF">2019-09-13T23:13:51Z</dcterms:created>
  <dcterms:modified xsi:type="dcterms:W3CDTF">2022-12-30T00:44:10Z</dcterms:modified>
</cp:coreProperties>
</file>