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과제 </a:t>
            </a:r>
            <a:r>
              <a:rPr lang="en-US" altLang="ko-KR" dirty="0"/>
              <a:t>03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김현우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2025-03-28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System Description</a:t>
            </a:r>
          </a:p>
          <a:p>
            <a:r>
              <a:t>2. Test Description</a:t>
            </a:r>
          </a:p>
          <a:p>
            <a:r>
              <a:t>3. User Documentation</a:t>
            </a:r>
          </a:p>
          <a:p>
            <a:r>
              <a:t>4. Self-Evaluation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90"/>
            <a:ext cx="8229600" cy="1143000"/>
          </a:xfrm>
        </p:spPr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BD2471-F653-52F5-2232-C9167CA3AEF4}"/>
              </a:ext>
            </a:extLst>
          </p:cNvPr>
          <p:cNvSpPr txBox="1"/>
          <p:nvPr/>
        </p:nvSpPr>
        <p:spPr>
          <a:xfrm>
            <a:off x="457200" y="4594866"/>
            <a:ext cx="8440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측정값과 현재 측정값을 비교하여 </a:t>
            </a:r>
            <a:r>
              <a:rPr lang="en-US" altLang="ko-KR" dirty="0" err="1"/>
              <a:t>idleDiff</a:t>
            </a:r>
            <a:r>
              <a:rPr lang="en-US" altLang="ko-KR" dirty="0"/>
              <a:t>(</a:t>
            </a:r>
            <a:r>
              <a:rPr lang="ko-KR" altLang="en-US" dirty="0"/>
              <a:t>유휴 시간 변화량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totalDiff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CPU </a:t>
            </a:r>
            <a:r>
              <a:rPr lang="ko-KR" altLang="en-US" dirty="0"/>
              <a:t>시간 변화량</a:t>
            </a:r>
            <a:r>
              <a:rPr lang="en-US" altLang="ko-KR" dirty="0"/>
              <a:t>)</a:t>
            </a:r>
            <a:r>
              <a:rPr lang="ko-KR" altLang="en-US" dirty="0"/>
              <a:t>를 계산합니다</a:t>
            </a:r>
            <a:r>
              <a:rPr lang="en-US" altLang="ko-KR" dirty="0"/>
              <a:t>. </a:t>
            </a:r>
            <a:r>
              <a:rPr lang="en-US" altLang="ko-KR" dirty="0" err="1"/>
              <a:t>totalDiff</a:t>
            </a:r>
            <a:r>
              <a:rPr lang="ko-KR" altLang="en-US" dirty="0"/>
              <a:t>는 커널 모드와 사용자 모드의 합으로</a:t>
            </a:r>
            <a:r>
              <a:rPr lang="en-US" altLang="ko-KR" dirty="0"/>
              <a:t>, CPU</a:t>
            </a:r>
            <a:r>
              <a:rPr lang="ko-KR" altLang="en-US" dirty="0"/>
              <a:t>가 작업에 사용한 총 시간입니다</a:t>
            </a:r>
            <a:r>
              <a:rPr lang="en-US" altLang="ko-KR" dirty="0"/>
              <a:t> </a:t>
            </a:r>
            <a:r>
              <a:rPr lang="ko-KR" altLang="en-US" dirty="0"/>
              <a:t>이후 </a:t>
            </a:r>
            <a:r>
              <a:rPr lang="en-US" altLang="ko-KR" dirty="0" err="1"/>
              <a:t>totalDiff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아니라면 </a:t>
            </a:r>
            <a:r>
              <a:rPr lang="en-US" altLang="ko-KR" dirty="0"/>
              <a:t>(1.0 - </a:t>
            </a:r>
            <a:r>
              <a:rPr lang="en-US" altLang="ko-KR" dirty="0" err="1"/>
              <a:t>idleDiff</a:t>
            </a:r>
            <a:r>
              <a:rPr lang="en-US" altLang="ko-KR" dirty="0"/>
              <a:t> / </a:t>
            </a:r>
            <a:r>
              <a:rPr lang="en-US" altLang="ko-KR" dirty="0" err="1"/>
              <a:t>totalDiff</a:t>
            </a:r>
            <a:r>
              <a:rPr lang="en-US" altLang="ko-KR" dirty="0"/>
              <a:t>) * 100.0</a:t>
            </a:r>
            <a:r>
              <a:rPr lang="ko-KR" altLang="en-US" dirty="0"/>
              <a:t>을 계산하여 </a:t>
            </a:r>
            <a:r>
              <a:rPr lang="en-US" altLang="ko-KR" dirty="0"/>
              <a:t>CPU </a:t>
            </a:r>
            <a:r>
              <a:rPr lang="ko-KR" altLang="en-US" dirty="0"/>
              <a:t>사용률을 구한 후 </a:t>
            </a:r>
            <a:r>
              <a:rPr lang="en-US" altLang="ko-KR" dirty="0" err="1"/>
              <a:t>idleDiff</a:t>
            </a:r>
            <a:r>
              <a:rPr lang="en-US" altLang="ko-KR" dirty="0"/>
              <a:t> / </a:t>
            </a:r>
            <a:r>
              <a:rPr lang="en-US" altLang="ko-KR" dirty="0" err="1"/>
              <a:t>totalDiff</a:t>
            </a:r>
            <a:r>
              <a:rPr lang="ko-KR" altLang="en-US" dirty="0"/>
              <a:t>는 </a:t>
            </a:r>
            <a:r>
              <a:rPr lang="en-US" altLang="ko-KR" dirty="0"/>
              <a:t>CPU</a:t>
            </a:r>
            <a:r>
              <a:rPr lang="ko-KR" altLang="en-US" dirty="0"/>
              <a:t>가 유휴 상태였던 비율이므로 </a:t>
            </a:r>
            <a:r>
              <a:rPr lang="en-US" altLang="ko-KR" dirty="0"/>
              <a:t>1.0 -</a:t>
            </a:r>
            <a:r>
              <a:rPr lang="ko-KR" altLang="en-US" dirty="0"/>
              <a:t>을 적용하면 실제 사용된 </a:t>
            </a:r>
            <a:r>
              <a:rPr lang="en-US" altLang="ko-KR" dirty="0"/>
              <a:t>CPU </a:t>
            </a:r>
            <a:r>
              <a:rPr lang="ko-KR" altLang="en-US" dirty="0"/>
              <a:t>비율입니다</a:t>
            </a:r>
            <a:r>
              <a:rPr lang="en-US" altLang="ko-KR" dirty="0"/>
              <a:t>. </a:t>
            </a:r>
            <a:r>
              <a:rPr lang="ko-KR" altLang="en-US" dirty="0"/>
              <a:t>최종적으로 계산된 값을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82B27D-F573-EC9B-8CFF-C698C57B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1135610"/>
            <a:ext cx="7374194" cy="34158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Description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BC6C7-2479-EF62-1A43-BCD3D871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488"/>
            <a:ext cx="9144000" cy="41010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cpu_load.sin</a:t>
            </a:r>
            <a:r>
              <a:rPr lang="en-US" dirty="0"/>
              <a:t>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Vs</a:t>
            </a:r>
            <a:r>
              <a:rPr lang="ko-KR" altLang="en-US" dirty="0"/>
              <a:t>로 실행 후 </a:t>
            </a:r>
            <a:r>
              <a:rPr lang="en-US" altLang="ko-KR" dirty="0" err="1"/>
              <a:t>cntl</a:t>
            </a:r>
            <a:r>
              <a:rPr lang="en-US" altLang="ko-KR" dirty="0"/>
              <a:t> + F5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코드를 전부 구현하고 보니 벡터보다는 </a:t>
            </a:r>
            <a:r>
              <a:rPr lang="ko-KR" altLang="en-US" sz="2400" dirty="0" err="1"/>
              <a:t>덱을</a:t>
            </a:r>
            <a:r>
              <a:rPr lang="ko-KR" altLang="en-US" sz="2400" dirty="0"/>
              <a:t> 쓰는 것이 더 </a:t>
            </a:r>
            <a:r>
              <a:rPr lang="ko-KR" altLang="en-US" sz="2400" dirty="0" err="1"/>
              <a:t>적합해보입니다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실제 </a:t>
            </a:r>
            <a:r>
              <a:rPr lang="en-US" altLang="ko-KR" sz="2400" dirty="0" err="1"/>
              <a:t>cpu</a:t>
            </a:r>
            <a:r>
              <a:rPr lang="en-US" altLang="ko-KR" sz="2400" dirty="0"/>
              <a:t> </a:t>
            </a:r>
            <a:r>
              <a:rPr lang="ko-KR" altLang="en-US" sz="2400" dirty="0"/>
              <a:t>사용량과 미세한 오차 발생 원인을 스스로 파악하지 못하던 중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유후</a:t>
            </a:r>
            <a:r>
              <a:rPr lang="ko-KR" altLang="en-US" sz="2400" dirty="0"/>
              <a:t> 시간 변화량과 전체 시간 변화량을 따로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계산해야함을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알게되었습니다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Score: 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166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운영체제 과제 03</vt:lpstr>
      <vt:lpstr>Table of Contents</vt:lpstr>
      <vt:lpstr>System Description</vt:lpstr>
      <vt:lpstr>Test Description</vt:lpstr>
      <vt:lpstr>User Documentation</vt:lpstr>
      <vt:lpstr>Self-Evaluation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김현우</dc:creator>
  <cp:keywords/>
  <dc:description>generated using python-pptx</dc:description>
  <cp:lastModifiedBy>현우 김</cp:lastModifiedBy>
  <cp:revision>6</cp:revision>
  <dcterms:created xsi:type="dcterms:W3CDTF">2013-01-27T09:14:16Z</dcterms:created>
  <dcterms:modified xsi:type="dcterms:W3CDTF">2025-03-27T17:41:06Z</dcterms:modified>
  <cp:category/>
</cp:coreProperties>
</file>