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운영체제 과제 </a:t>
            </a:r>
            <a:r>
              <a:rPr lang="en-US" altLang="ko-KR" dirty="0"/>
              <a:t>04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김현우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2025-04-19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System Description</a:t>
            </a:r>
            <a:r>
              <a:rPr lang="en-US" dirty="0"/>
              <a:t>(1-2)</a:t>
            </a:r>
            <a:endParaRPr dirty="0"/>
          </a:p>
          <a:p>
            <a:r>
              <a:rPr dirty="0"/>
              <a:t>2. Test Description</a:t>
            </a:r>
          </a:p>
          <a:p>
            <a:r>
              <a:rPr dirty="0"/>
              <a:t>3. User Documentation</a:t>
            </a:r>
          </a:p>
          <a:p>
            <a:r>
              <a:rPr dirty="0"/>
              <a:t>4. Self-Evaluation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76D94E-59DF-62BA-ED25-7E9E944494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D5183-9E0A-0F9D-7239-2B97647B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7390"/>
            <a:ext cx="8229600" cy="1143000"/>
          </a:xfrm>
        </p:spPr>
        <p:txBody>
          <a:bodyPr/>
          <a:lstStyle/>
          <a:p>
            <a:r>
              <a:rPr lang="en-US" dirty="0"/>
              <a:t>System Description1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0E134-1F02-B9D6-8FF6-88DB86F358B7}"/>
              </a:ext>
            </a:extLst>
          </p:cNvPr>
          <p:cNvSpPr txBox="1"/>
          <p:nvPr/>
        </p:nvSpPr>
        <p:spPr>
          <a:xfrm>
            <a:off x="-73510" y="4702169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이 프로그램은 </a:t>
            </a:r>
            <a:r>
              <a:rPr lang="en-US" altLang="ko-KR" dirty="0"/>
              <a:t>Windows OS</a:t>
            </a:r>
            <a:r>
              <a:rPr lang="ko-KR" altLang="en-US" dirty="0"/>
              <a:t>에서 실행 중인 모든 프로세스의 정보를 수집하고</a:t>
            </a:r>
            <a:r>
              <a:rPr lang="en-US" altLang="ko-KR" dirty="0"/>
              <a:t>, </a:t>
            </a:r>
            <a:r>
              <a:rPr lang="ko-KR" altLang="en-US" dirty="0"/>
              <a:t>각 프로세스 간의 부모</a:t>
            </a:r>
            <a:r>
              <a:rPr lang="en-US" altLang="ko-KR" dirty="0"/>
              <a:t>-</a:t>
            </a:r>
            <a:r>
              <a:rPr lang="ko-KR" altLang="en-US" dirty="0"/>
              <a:t>자식 관계를 기반으로 트리 구조로 </a:t>
            </a:r>
            <a:r>
              <a:rPr lang="ko-KR" altLang="en-US" dirty="0" err="1"/>
              <a:t>시각화합니다</a:t>
            </a:r>
            <a:r>
              <a:rPr lang="en-US" altLang="ko-KR" dirty="0"/>
              <a:t>. </a:t>
            </a:r>
            <a:r>
              <a:rPr lang="ko-KR" altLang="en-US" dirty="0"/>
              <a:t>최상위 루트 프로세스는 </a:t>
            </a:r>
            <a:r>
              <a:rPr lang="en-US" altLang="ko-KR" dirty="0"/>
              <a:t>PID 0 (System Process)</a:t>
            </a:r>
            <a:r>
              <a:rPr lang="ko-KR" altLang="en-US" dirty="0"/>
              <a:t>로 간주됩니다</a:t>
            </a:r>
            <a:r>
              <a:rPr lang="en-US" altLang="ko-KR" dirty="0"/>
              <a:t>.  </a:t>
            </a:r>
            <a:r>
              <a:rPr lang="ko-KR" altLang="en-US" dirty="0"/>
              <a:t>위 코드는 스냅샷을 불러오는 과정입니다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스냅샷 생성과 프로세스 보기 참조</a:t>
            </a:r>
            <a:r>
              <a:rPr lang="en-US" altLang="ko-KR" dirty="0"/>
              <a:t>: https://learn.microsoft.com/ko-kr/windows/win32/toolhelp/taking-a-snapshot-and-viewing-processes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FE346AC-6042-B921-86C2-8002E4C26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2411"/>
            <a:ext cx="8131277" cy="367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139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390"/>
            <a:ext cx="8229600" cy="1143000"/>
          </a:xfrm>
        </p:spPr>
        <p:txBody>
          <a:bodyPr/>
          <a:lstStyle/>
          <a:p>
            <a:r>
              <a:rPr lang="en-US" dirty="0"/>
              <a:t>System Description2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FFE8B5-5FBC-381C-43D6-9CDF23D609D3}"/>
              </a:ext>
            </a:extLst>
          </p:cNvPr>
          <p:cNvSpPr txBox="1"/>
          <p:nvPr/>
        </p:nvSpPr>
        <p:spPr>
          <a:xfrm>
            <a:off x="98323" y="4058264"/>
            <a:ext cx="90456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Windows</a:t>
            </a:r>
            <a:r>
              <a:rPr lang="ko-KR" altLang="en-US" dirty="0"/>
              <a:t>에서는 일부 프로세스가 존재하지만 부모 프로세스 </a:t>
            </a:r>
            <a:r>
              <a:rPr lang="en-US" altLang="ko-KR" dirty="0"/>
              <a:t>ID(PPID)</a:t>
            </a:r>
            <a:r>
              <a:rPr lang="ko-KR" altLang="en-US" dirty="0"/>
              <a:t>가 잘못되어 있거나</a:t>
            </a:r>
            <a:r>
              <a:rPr lang="en-US" altLang="ko-KR" dirty="0"/>
              <a:t>, </a:t>
            </a:r>
            <a:r>
              <a:rPr lang="ko-KR" altLang="en-US" dirty="0"/>
              <a:t>시스템 제한으로 부모가 조회되지 않는 경우가 있습니다</a:t>
            </a:r>
            <a:r>
              <a:rPr lang="en-US" altLang="ko-KR" dirty="0"/>
              <a:t>. </a:t>
            </a:r>
            <a:r>
              <a:rPr lang="ko-KR" altLang="en-US" dirty="0"/>
              <a:t>이 경우에는 해당 프로세스를 출력 누락 없이 트리에 포함시키기 위해</a:t>
            </a:r>
            <a:r>
              <a:rPr lang="en-US" altLang="ko-KR" dirty="0"/>
              <a:t>, </a:t>
            </a:r>
            <a:r>
              <a:rPr lang="ko-KR" altLang="en-US" dirty="0"/>
              <a:t>위 로직을 통해 </a:t>
            </a:r>
            <a:r>
              <a:rPr lang="en-US" altLang="ko-KR" dirty="0"/>
              <a:t>PID 0</a:t>
            </a:r>
            <a:r>
              <a:rPr lang="ko-KR" altLang="en-US" dirty="0"/>
              <a:t>의 자식으로 강제로 연결하였습니다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F74A90-5AF8-5886-AB1D-7770318A3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1950"/>
            <a:ext cx="9144000" cy="24970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6807"/>
            <a:ext cx="8229600" cy="1143000"/>
          </a:xfrm>
        </p:spPr>
        <p:txBody>
          <a:bodyPr/>
          <a:lstStyle/>
          <a:p>
            <a:r>
              <a:rPr dirty="0"/>
              <a:t>Test Description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ACD7E0-CF46-4E87-E290-159239CC7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35" y="843659"/>
            <a:ext cx="6720349" cy="41675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28B5BD-D725-A3E4-1951-6A1AD1BEE484}"/>
              </a:ext>
            </a:extLst>
          </p:cNvPr>
          <p:cNvSpPr txBox="1"/>
          <p:nvPr/>
        </p:nvSpPr>
        <p:spPr>
          <a:xfrm>
            <a:off x="221225" y="5532792"/>
            <a:ext cx="8229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PID 0부터 시작된 트리 출력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PID</a:t>
            </a:r>
            <a:r>
              <a:rPr lang="ko-KR" altLang="en-US" dirty="0"/>
              <a:t>가 존재하지 않는 프로세스가 </a:t>
            </a:r>
            <a:r>
              <a:rPr lang="en-US" altLang="ko-KR" dirty="0"/>
              <a:t>PID 0</a:t>
            </a:r>
            <a:r>
              <a:rPr lang="ko-KR" altLang="en-US" dirty="0"/>
              <a:t>의 자식으로 출력되는 모습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380" y="1521542"/>
            <a:ext cx="8229600" cy="4525963"/>
          </a:xfrm>
        </p:spPr>
        <p:txBody>
          <a:bodyPr/>
          <a:lstStyle/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VS </a:t>
            </a:r>
            <a:r>
              <a:rPr lang="ko-KR" altLang="en-US" dirty="0"/>
              <a:t>또는 </a:t>
            </a:r>
            <a:r>
              <a:rPr lang="en-US" altLang="ko-KR" dirty="0"/>
              <a:t>g++</a:t>
            </a:r>
            <a:r>
              <a:rPr lang="ko-KR" altLang="en-US" dirty="0"/>
              <a:t>에서 </a:t>
            </a:r>
            <a:r>
              <a:rPr lang="en-US" altLang="ko-KR" dirty="0"/>
              <a:t>pstree.cpp </a:t>
            </a:r>
            <a:r>
              <a:rPr lang="ko-KR" altLang="en-US" dirty="0"/>
              <a:t>컴파일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정상 </a:t>
            </a:r>
            <a:r>
              <a:rPr lang="ko-KR" altLang="en-US" dirty="0" err="1"/>
              <a:t>출력문</a:t>
            </a:r>
            <a:r>
              <a:rPr lang="ko-KR" altLang="en-US" dirty="0"/>
              <a:t> 확인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 </a:t>
            </a:r>
            <a:r>
              <a:rPr lang="ko-KR" altLang="en-US" dirty="0"/>
              <a:t>프로그램 종료</a:t>
            </a:r>
            <a:endParaRPr lang="en-US" altLang="ko-K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Self-Evaluation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프로세스 간의 부모</a:t>
            </a:r>
            <a:r>
              <a:rPr lang="en-US" altLang="ko-KR" sz="2400" dirty="0"/>
              <a:t>-</a:t>
            </a:r>
            <a:r>
              <a:rPr lang="ko-KR" altLang="en-US" sz="2400" dirty="0"/>
              <a:t>자식 관계를 시각적으로 출력하면서 시스템 구조를 더욱 명확히 파악할 수 있었습니다</a:t>
            </a:r>
            <a:r>
              <a:rPr lang="en-US" altLang="ko-KR" sz="2400" dirty="0"/>
              <a:t>. </a:t>
            </a:r>
          </a:p>
          <a:p>
            <a:pPr marL="0" indent="0">
              <a:buNone/>
            </a:pPr>
            <a:r>
              <a:rPr lang="en-US" altLang="ko-KR" sz="2400" dirty="0"/>
              <a:t>2</a:t>
            </a:r>
            <a:r>
              <a:rPr lang="ko-KR" altLang="en-US" sz="2400" dirty="0"/>
              <a:t>번 과제 </a:t>
            </a:r>
            <a:r>
              <a:rPr lang="en-US" altLang="ko-KR" sz="2400" dirty="0" err="1"/>
              <a:t>Process_counter</a:t>
            </a:r>
            <a:r>
              <a:rPr lang="en-US" altLang="ko-KR" sz="2400" dirty="0"/>
              <a:t> </a:t>
            </a:r>
            <a:r>
              <a:rPr lang="ko-KR" altLang="en-US" sz="2400" dirty="0"/>
              <a:t>때는 별 생각 없었는데 새삼 컴퓨터가 처리하는 프로세스가 많다는 것이 체감됩니다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일부 프로세스가 자기 자신을 부모로 가져 트리 출력이 무한히 반복되는 문제를 겪었는데 다행히도 </a:t>
            </a:r>
            <a:r>
              <a:rPr lang="en-US" altLang="ko-KR" sz="2400" dirty="0"/>
              <a:t>System process</a:t>
            </a:r>
            <a:r>
              <a:rPr lang="ko-KR" altLang="en-US" sz="2400" dirty="0"/>
              <a:t>가 이 문제에 해당되어 금방 파악할 수 있었습니다</a:t>
            </a:r>
            <a:r>
              <a:rPr lang="en-US" altLang="ko-KR" sz="2400" dirty="0"/>
              <a:t>. 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Score: 85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239</Words>
  <Application>Microsoft Office PowerPoint</Application>
  <PresentationFormat>화면 슬라이드 쇼(4:3)</PresentationFormat>
  <Paragraphs>31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운영체제 과제 04</vt:lpstr>
      <vt:lpstr>Table of Contents</vt:lpstr>
      <vt:lpstr>System Description1</vt:lpstr>
      <vt:lpstr>System Description2</vt:lpstr>
      <vt:lpstr>Test Description</vt:lpstr>
      <vt:lpstr>User Documentation</vt:lpstr>
      <vt:lpstr>Self-Evaluation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김현우</dc:creator>
  <cp:keywords/>
  <dc:description>generated using python-pptx</dc:description>
  <cp:lastModifiedBy>현우 김</cp:lastModifiedBy>
  <cp:revision>7</cp:revision>
  <dcterms:created xsi:type="dcterms:W3CDTF">2013-01-27T09:14:16Z</dcterms:created>
  <dcterms:modified xsi:type="dcterms:W3CDTF">2025-04-19T08:18:22Z</dcterms:modified>
  <cp:category/>
</cp:coreProperties>
</file>