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 과제 </a:t>
            </a:r>
            <a:r>
              <a:rPr lang="en-US" altLang="ko-KR" dirty="0"/>
              <a:t>02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김현우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2025-03-21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System Description</a:t>
            </a:r>
          </a:p>
          <a:p>
            <a:r>
              <a:t>2. Test Description</a:t>
            </a:r>
          </a:p>
          <a:p>
            <a:r>
              <a:t>3. User Documentation</a:t>
            </a:r>
          </a:p>
          <a:p>
            <a:r>
              <a:t>4. Self-Evaluation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90"/>
            <a:ext cx="8229600" cy="1143000"/>
          </a:xfrm>
        </p:spPr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BD2471-F653-52F5-2232-C9167CA3AEF4}"/>
              </a:ext>
            </a:extLst>
          </p:cNvPr>
          <p:cNvSpPr txBox="1"/>
          <p:nvPr/>
        </p:nvSpPr>
        <p:spPr>
          <a:xfrm>
            <a:off x="457200" y="4594866"/>
            <a:ext cx="8440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함수는 무한 루프를 사용하여 시스템의 현재 시간과 실행 중인 프로세스 개수를 주기적으로 갱신합니다</a:t>
            </a:r>
            <a:r>
              <a:rPr lang="en-US" altLang="ko-KR" dirty="0"/>
              <a:t>. </a:t>
            </a:r>
            <a:r>
              <a:rPr lang="ko-KR" altLang="en-US" dirty="0"/>
              <a:t>반복문의 내용을 살펴보면 </a:t>
            </a:r>
            <a:r>
              <a:rPr lang="en-US" altLang="ko-KR" dirty="0" err="1"/>
              <a:t>GetLocalTime</a:t>
            </a:r>
            <a:r>
              <a:rPr lang="en-US" altLang="ko-KR" dirty="0"/>
              <a:t>() </a:t>
            </a:r>
            <a:r>
              <a:rPr lang="ko-KR" altLang="en-US" dirty="0"/>
              <a:t>함수를 호출하여 시스템의 로컬 시간을 </a:t>
            </a:r>
            <a:r>
              <a:rPr lang="en-US" altLang="ko-KR" dirty="0"/>
              <a:t>SYSTEMTIME </a:t>
            </a:r>
            <a:r>
              <a:rPr lang="ko-KR" altLang="en-US" dirty="0"/>
              <a:t>구조체에 저장한 뒤 실행 중인 프로세스의 개수를 파악하기 위해 </a:t>
            </a:r>
            <a:r>
              <a:rPr lang="en-US" altLang="ko-KR" dirty="0" err="1"/>
              <a:t>getProcessCount</a:t>
            </a:r>
            <a:r>
              <a:rPr lang="en-US" altLang="ko-KR" dirty="0"/>
              <a:t>() </a:t>
            </a:r>
            <a:r>
              <a:rPr lang="ko-KR" altLang="en-US" dirty="0"/>
              <a:t>함수가 사용됩니다</a:t>
            </a:r>
            <a:r>
              <a:rPr lang="en-US" altLang="ko-KR" dirty="0"/>
              <a:t>. 2</a:t>
            </a:r>
            <a:r>
              <a:rPr lang="ko-KR" altLang="en-US" dirty="0"/>
              <a:t>번 째 사진의 위 함수는 </a:t>
            </a:r>
            <a:r>
              <a:rPr lang="en-US" altLang="ko-KR" dirty="0" err="1"/>
              <a:t>EnumProcesses</a:t>
            </a:r>
            <a:r>
              <a:rPr lang="en-US" altLang="ko-KR" dirty="0"/>
              <a:t>() </a:t>
            </a:r>
            <a:r>
              <a:rPr lang="ko-KR" altLang="en-US" dirty="0"/>
              <a:t>함수를 호출하여 실행 중인 모든 프로세스의 </a:t>
            </a:r>
            <a:r>
              <a:rPr lang="en-US" altLang="ko-KR" dirty="0"/>
              <a:t>ID </a:t>
            </a:r>
            <a:r>
              <a:rPr lang="ko-KR" altLang="en-US" dirty="0"/>
              <a:t>목록을 </a:t>
            </a:r>
            <a:r>
              <a:rPr lang="en-US" altLang="ko-KR" dirty="0"/>
              <a:t>DWORD </a:t>
            </a:r>
            <a:r>
              <a:rPr lang="ko-KR" altLang="en-US" dirty="0"/>
              <a:t>배열에 저장합니다</a:t>
            </a:r>
            <a:r>
              <a:rPr lang="en-US" altLang="ko-KR" dirty="0"/>
              <a:t>. </a:t>
            </a:r>
            <a:r>
              <a:rPr lang="ko-KR" altLang="en-US" dirty="0"/>
              <a:t>모든 출력 작업이 완료된 후</a:t>
            </a:r>
            <a:r>
              <a:rPr lang="en-US" altLang="ko-KR" dirty="0"/>
              <a:t>, Sleep(1000) </a:t>
            </a:r>
            <a:r>
              <a:rPr lang="ko-KR" altLang="en-US" dirty="0"/>
              <a:t>함수를 통해 </a:t>
            </a:r>
            <a:r>
              <a:rPr lang="en-US" altLang="ko-KR" dirty="0"/>
              <a:t>1</a:t>
            </a:r>
            <a:r>
              <a:rPr lang="ko-KR" altLang="en-US" dirty="0"/>
              <a:t>초 동안 대기합니다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2CEF03-E625-3453-2A85-46880AE8C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3584"/>
            <a:ext cx="6822742" cy="1931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D09BD2-AB12-279F-F878-6D448E4A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5610"/>
            <a:ext cx="4305816" cy="1498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Description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167234-92C9-6842-1B3A-F7B650B6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686006"/>
            <a:ext cx="9144000" cy="3721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Process_counter.exe </a:t>
            </a:r>
            <a:r>
              <a:rPr lang="ko-KR" altLang="en-US" dirty="0"/>
              <a:t>파일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여러 라이브러리를 쓸 수 있었고 </a:t>
            </a:r>
            <a:r>
              <a:rPr lang="en-US" altLang="ko-KR" sz="2400" dirty="0"/>
              <a:t>Windows API</a:t>
            </a:r>
            <a:r>
              <a:rPr lang="ko-KR" altLang="en-US" sz="2400" dirty="0"/>
              <a:t>에서 사용되는 데이터 타입인 </a:t>
            </a:r>
            <a:r>
              <a:rPr lang="en-US" altLang="ko-KR" sz="2400" dirty="0"/>
              <a:t>DWORD</a:t>
            </a:r>
            <a:r>
              <a:rPr lang="ko-KR" altLang="en-US" sz="2400" dirty="0"/>
              <a:t>에 대해 배울 수 있었습니다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수업 중 교수님의 말씀대로 크롬 창을 여러 개를 띄우니 프로세스가 여러 개가 실행되는 것을 확인할 수 있었습니다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예전에 크롬창을 안 닫고 </a:t>
            </a:r>
            <a:r>
              <a:rPr lang="en-US" altLang="ko-KR" sz="2400" dirty="0"/>
              <a:t>20</a:t>
            </a:r>
            <a:r>
              <a:rPr lang="ko-KR" altLang="en-US" sz="2400" dirty="0"/>
              <a:t>개씩 띄우면 </a:t>
            </a:r>
            <a:r>
              <a:rPr lang="en-US" altLang="ko-KR" sz="2400" dirty="0"/>
              <a:t>CPU</a:t>
            </a:r>
            <a:r>
              <a:rPr lang="ko-KR" altLang="en-US" sz="2400" dirty="0"/>
              <a:t>가 힘들어하는 것을 보고 창을 닫는 습관을 들였었는데 직접 눈으로 보니 한번 더 실감되는 경험이 되었습니다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Score: 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182</Words>
  <Application>Microsoft Office PowerPoint</Application>
  <PresentationFormat>화면 슬라이드 쇼(4:3)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운영체제 과제 02</vt:lpstr>
      <vt:lpstr>Table of Contents</vt:lpstr>
      <vt:lpstr>System Description</vt:lpstr>
      <vt:lpstr>Test Description</vt:lpstr>
      <vt:lpstr>User Documentation</vt:lpstr>
      <vt:lpstr>Self-Evaluation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김현우</dc:creator>
  <cp:keywords/>
  <dc:description>generated using python-pptx</dc:description>
  <cp:lastModifiedBy>현우 김</cp:lastModifiedBy>
  <cp:revision>5</cp:revision>
  <dcterms:created xsi:type="dcterms:W3CDTF">2013-01-27T09:14:16Z</dcterms:created>
  <dcterms:modified xsi:type="dcterms:W3CDTF">2025-03-21T05:56:16Z</dcterms:modified>
  <cp:category/>
</cp:coreProperties>
</file>