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 </a:t>
            </a:r>
            <a:r>
              <a:rPr lang="en-US" altLang="ko-KR" dirty="0"/>
              <a:t>05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김현우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2025-05-09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System Description</a:t>
            </a:r>
          </a:p>
          <a:p>
            <a:r>
              <a:rPr dirty="0"/>
              <a:t>2. Test Description</a:t>
            </a:r>
          </a:p>
          <a:p>
            <a:r>
              <a:rPr dirty="0"/>
              <a:t>3. User Documentation</a:t>
            </a:r>
          </a:p>
          <a:p>
            <a:r>
              <a:rPr dirty="0"/>
              <a:t>4.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6D94E-59DF-62BA-ED25-7E9E94449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183-9E0A-0F9D-7239-2B97647B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0E134-1F02-B9D6-8FF6-88DB86F358B7}"/>
              </a:ext>
            </a:extLst>
          </p:cNvPr>
          <p:cNvSpPr txBox="1"/>
          <p:nvPr/>
        </p:nvSpPr>
        <p:spPr>
          <a:xfrm>
            <a:off x="-73510" y="4702169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파일에서 행렬을 읽어오는 파트의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텍스트 파일에서 행렬을 읽어 전역 배열 </a:t>
            </a:r>
            <a:r>
              <a:rPr lang="en-US" altLang="ko-KR" dirty="0"/>
              <a:t>A, B, C </a:t>
            </a:r>
            <a:r>
              <a:rPr lang="ko-KR" altLang="en-US" dirty="0"/>
              <a:t>버퍼에 순차적으로 저장하고</a:t>
            </a:r>
            <a:r>
              <a:rPr lang="en-US" altLang="ko-KR" dirty="0"/>
              <a:t>, </a:t>
            </a:r>
            <a:r>
              <a:rPr lang="ko-KR" altLang="en-US" dirty="0"/>
              <a:t>각 행마다 </a:t>
            </a:r>
            <a:r>
              <a:rPr lang="en-US" altLang="ko-KR" dirty="0"/>
              <a:t>Windows </a:t>
            </a:r>
            <a:r>
              <a:rPr lang="ko-KR" altLang="en-US" dirty="0"/>
              <a:t>스레드</a:t>
            </a:r>
            <a:r>
              <a:rPr lang="en-US" altLang="ko-KR" dirty="0"/>
              <a:t>(</a:t>
            </a:r>
            <a:r>
              <a:rPr lang="en-US" altLang="ko-KR" dirty="0" err="1"/>
              <a:t>CreateThread</a:t>
            </a:r>
            <a:r>
              <a:rPr lang="en-US" altLang="ko-KR" dirty="0"/>
              <a:t>)</a:t>
            </a:r>
            <a:r>
              <a:rPr lang="ko-KR" altLang="en-US" dirty="0"/>
              <a:t>를 생성하여 병렬로 내적 연산을 수행합니다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는 “이전 단계 결과 </a:t>
            </a:r>
            <a:r>
              <a:rPr lang="ko-KR" altLang="en-US" dirty="0" err="1"/>
              <a:t>행렬”을</a:t>
            </a:r>
            <a:r>
              <a:rPr lang="en-US" altLang="ko-KR" dirty="0"/>
              <a:t>, B</a:t>
            </a:r>
            <a:r>
              <a:rPr lang="ko-KR" altLang="en-US" dirty="0"/>
              <a:t>는 “다음에 곱할 원본 </a:t>
            </a:r>
            <a:r>
              <a:rPr lang="ko-KR" altLang="en-US" dirty="0" err="1"/>
              <a:t>행렬”을</a:t>
            </a:r>
            <a:r>
              <a:rPr lang="ko-KR" altLang="en-US" dirty="0"/>
              <a:t> 담기 위한 버퍼로 재사용</a:t>
            </a:r>
            <a:r>
              <a:rPr lang="en-US" altLang="ko-KR" dirty="0"/>
              <a:t>(reuse)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연산 결과는 </a:t>
            </a:r>
            <a:r>
              <a:rPr lang="en-US" altLang="ko-KR" dirty="0"/>
              <a:t>C</a:t>
            </a:r>
            <a:r>
              <a:rPr lang="ko-KR" altLang="en-US" dirty="0"/>
              <a:t>에 저장된 뒤 다시 </a:t>
            </a:r>
            <a:r>
              <a:rPr lang="en-US" altLang="ko-KR" dirty="0"/>
              <a:t>A</a:t>
            </a:r>
            <a:r>
              <a:rPr lang="ko-KR" altLang="en-US" dirty="0"/>
              <a:t>로 복사되어 다음 단계에 활용됩니다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49C79-E857-A239-24FD-445AC081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6" y="937792"/>
            <a:ext cx="6189638" cy="35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807"/>
            <a:ext cx="8229600" cy="1143000"/>
          </a:xfrm>
        </p:spPr>
        <p:txBody>
          <a:bodyPr/>
          <a:lstStyle/>
          <a:p>
            <a:r>
              <a:rPr dirty="0"/>
              <a:t>Test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8B5BD-D725-A3E4-1951-6A1AD1BEE484}"/>
              </a:ext>
            </a:extLst>
          </p:cNvPr>
          <p:cNvSpPr txBox="1"/>
          <p:nvPr/>
        </p:nvSpPr>
        <p:spPr>
          <a:xfrm>
            <a:off x="172064" y="5204552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정상 동작 검증을 위해 </a:t>
            </a:r>
            <a:r>
              <a:rPr lang="en-US" altLang="ko-KR" dirty="0"/>
              <a:t>10×20 × 20×10 </a:t>
            </a:r>
            <a:r>
              <a:rPr lang="ko-KR" altLang="en-US" dirty="0"/>
              <a:t>행렬 파일 쌍을 곱하여 올바른 결과가 출력되는지 확인하고 각 스레드의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Sleep </a:t>
            </a:r>
            <a:r>
              <a:rPr lang="ko-KR" altLang="en-US" dirty="0"/>
              <a:t>지연이 제대로 실행되었고</a:t>
            </a:r>
            <a:r>
              <a:rPr lang="en-US" altLang="ko-KR" dirty="0"/>
              <a:t>, </a:t>
            </a:r>
            <a:r>
              <a:rPr lang="ko-KR" altLang="en-US" dirty="0"/>
              <a:t>동시 동작하였는지 총 시간 출력을 통해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4EBDE9-95F2-3246-F91D-CC1BB76F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" y="1279044"/>
            <a:ext cx="7215508" cy="3562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80" y="1521542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터미널 또는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matrix_multi.exe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미리 생성된 파일명 입력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정상 </a:t>
            </a:r>
            <a:r>
              <a:rPr lang="ko-KR" altLang="en-US" dirty="0" err="1"/>
              <a:t>출력문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</a:t>
            </a:r>
            <a:r>
              <a:rPr lang="ko-KR" altLang="en-US" sz="2400" dirty="0"/>
              <a:t>로 파일 읽어오는 것을 처음 해보았습니다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실행 파일에 여러 텍스트 파일을 인자로 넘겨 테스트하는 과정에서 </a:t>
            </a:r>
            <a:r>
              <a:rPr lang="en-US" altLang="ko-KR" sz="2400" dirty="0"/>
              <a:t>C</a:t>
            </a:r>
            <a:r>
              <a:rPr lang="ko-KR" altLang="en-US" sz="2400" dirty="0"/>
              <a:t>로 파일 입출력을 구현하면서 </a:t>
            </a:r>
            <a:r>
              <a:rPr lang="en-US" altLang="ko-KR" sz="2400" dirty="0"/>
              <a:t>Python</a:t>
            </a:r>
            <a:r>
              <a:rPr lang="ko-KR" altLang="en-US" sz="2400" dirty="0"/>
              <a:t>이나 </a:t>
            </a:r>
            <a:r>
              <a:rPr lang="en-US" altLang="ko-KR" sz="2400" dirty="0"/>
              <a:t>Java</a:t>
            </a:r>
            <a:r>
              <a:rPr lang="ko-KR" altLang="en-US" sz="2400" dirty="0"/>
              <a:t>와 달리 고정 크기 버퍼를 직접 관리해야 한다는 점을 </a:t>
            </a:r>
            <a:r>
              <a:rPr lang="ko-KR" altLang="en-US" sz="2400" dirty="0" err="1"/>
              <a:t>깨달았습니다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Score: 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204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운영체제 과제 05</vt:lpstr>
      <vt:lpstr>Table of Contents</vt:lpstr>
      <vt:lpstr>System Description</vt:lpstr>
      <vt:lpstr>Test Description</vt:lpstr>
      <vt:lpstr>User Documentation</vt:lpstr>
      <vt:lpstr>Self-Evaluation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김현우</dc:creator>
  <cp:keywords/>
  <dc:description>generated using python-pptx</dc:description>
  <cp:lastModifiedBy>현우 김</cp:lastModifiedBy>
  <cp:revision>8</cp:revision>
  <dcterms:created xsi:type="dcterms:W3CDTF">2013-01-27T09:14:16Z</dcterms:created>
  <dcterms:modified xsi:type="dcterms:W3CDTF">2025-05-08T21:37:21Z</dcterms:modified>
  <cp:category/>
</cp:coreProperties>
</file>