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2021-09-26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지뢰찾기 게임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/>
              <a:t>김현호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순서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04000" indent="-444000">
              <a:buAutoNum type="circleNumDbPlain"/>
              <a:defRPr/>
            </a:pPr>
            <a:r>
              <a:rPr lang="ko-KR" altLang="en-US"/>
              <a:t>동작 계획</a:t>
            </a:r>
            <a:endParaRPr lang="ko-KR" altLang="en-US"/>
          </a:p>
          <a:p>
            <a:pPr marL="404000" indent="-444000">
              <a:buAutoNum type="circleNumDbPlain"/>
              <a:defRPr/>
            </a:pPr>
            <a:r>
              <a:rPr lang="ko-KR" altLang="en-US"/>
              <a:t>실제 코딩시 문제점</a:t>
            </a:r>
            <a:endParaRPr lang="ko-KR" altLang="en-US"/>
          </a:p>
          <a:p>
            <a:pPr marL="404000" indent="-444000">
              <a:buAutoNum type="circleNumDbPlain"/>
              <a:defRPr/>
            </a:pPr>
            <a:r>
              <a:rPr lang="ko-KR" altLang="en-US"/>
              <a:t>해결 방법</a:t>
            </a:r>
            <a:endParaRPr lang="ko-KR" altLang="en-US"/>
          </a:p>
          <a:p>
            <a:pPr marL="404000" indent="-444000">
              <a:buAutoNum type="circleNumDbPlain"/>
              <a:defRPr/>
            </a:pPr>
            <a:r>
              <a:rPr lang="ko-KR" altLang="en-US"/>
              <a:t>코드 리뷰</a:t>
            </a:r>
            <a:endParaRPr lang="ko-KR" altLang="en-US"/>
          </a:p>
          <a:p>
            <a:pPr marL="404000" indent="-444000">
              <a:buAutoNum type="circleNumDbPlain"/>
              <a:defRPr/>
            </a:pPr>
            <a:r>
              <a:rPr lang="ko-KR" altLang="en-US"/>
              <a:t>실행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동작 계획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000" indent="-444000">
              <a:buAutoNum type="circleNumDbPlain"/>
              <a:defRPr/>
            </a:pPr>
            <a:r>
              <a:rPr lang="ko-KR" altLang="en-US" sz="2700" spc="0"/>
              <a:t>사용자가 원하는 맵의 가로</a:t>
            </a:r>
            <a:r>
              <a:rPr lang="en-US" altLang="ko-KR" sz="2700" spc="0"/>
              <a:t>,</a:t>
            </a:r>
            <a:r>
              <a:rPr lang="ko-KR" altLang="en-US" sz="2700" spc="0"/>
              <a:t> 세로 입력</a:t>
            </a:r>
            <a:r>
              <a:rPr lang="en-US" altLang="ko-KR" sz="2700" spc="0"/>
              <a:t>(</a:t>
            </a:r>
            <a:r>
              <a:rPr lang="ko-KR" altLang="en-US" sz="2700" spc="0"/>
              <a:t>맵은 크기 만큼 </a:t>
            </a:r>
            <a:r>
              <a:rPr lang="en-US" altLang="ko-KR" sz="2700" spc="0"/>
              <a:t>0</a:t>
            </a:r>
            <a:r>
              <a:rPr lang="ko-KR" altLang="en-US" sz="2700" spc="0"/>
              <a:t>으로 표시됨</a:t>
            </a:r>
            <a:r>
              <a:rPr lang="en-US" altLang="ko-KR" sz="2700" spc="0"/>
              <a:t>)</a:t>
            </a:r>
            <a:endParaRPr lang="en-US" altLang="ko-KR" sz="2700" spc="0"/>
          </a:p>
          <a:p>
            <a:pPr marL="404000" indent="-444000">
              <a:buAutoNum type="circleNumDbPlain"/>
              <a:defRPr/>
            </a:pPr>
            <a:r>
              <a:rPr lang="en-US" altLang="ko-KR" sz="2700" spc="0"/>
              <a:t>(</a:t>
            </a:r>
            <a:r>
              <a:rPr lang="ko-KR" altLang="en-US" sz="2700" spc="0"/>
              <a:t>가로</a:t>
            </a:r>
            <a:r>
              <a:rPr lang="en-US" altLang="ko-KR" sz="2700" spc="0"/>
              <a:t>*</a:t>
            </a:r>
            <a:r>
              <a:rPr lang="ko-KR" altLang="en-US" sz="2700" spc="0"/>
              <a:t>세로</a:t>
            </a:r>
            <a:r>
              <a:rPr lang="en-US" altLang="ko-KR" sz="2700" spc="0"/>
              <a:t>)//10</a:t>
            </a:r>
            <a:r>
              <a:rPr lang="ko-KR" altLang="en-US" sz="2700" spc="0"/>
              <a:t> 만큼 임의의 자리에 지뢰 부설</a:t>
            </a:r>
            <a:endParaRPr lang="ko-KR" altLang="en-US" sz="2700" spc="0"/>
          </a:p>
          <a:p>
            <a:pPr marL="404000" indent="-444000">
              <a:buAutoNum type="circleNumDbPlain"/>
              <a:defRPr/>
            </a:pPr>
            <a:r>
              <a:rPr lang="ko-KR" altLang="en-US" sz="2700" spc="0"/>
              <a:t>탐색</a:t>
            </a:r>
            <a:r>
              <a:rPr lang="en-US" altLang="ko-KR" sz="2700" spc="0"/>
              <a:t>/</a:t>
            </a:r>
            <a:r>
              <a:rPr lang="ko-KR" altLang="en-US" sz="2700" spc="0"/>
              <a:t>제거 중 선택</a:t>
            </a:r>
            <a:endParaRPr lang="ko-KR" altLang="en-US" sz="2700" spc="0"/>
          </a:p>
          <a:p>
            <a:pPr marL="404000" indent="-444000">
              <a:buAutoNum type="circleNumDbPlain"/>
              <a:defRPr/>
            </a:pPr>
            <a:r>
              <a:rPr lang="ko-KR" altLang="en-US" sz="2700" spc="0"/>
              <a:t>좌표 입력하여 지뢰 수색</a:t>
            </a:r>
            <a:endParaRPr lang="ko-KR" altLang="en-US" sz="2700" spc="0"/>
          </a:p>
          <a:p>
            <a:pPr marL="404000" indent="-444000">
              <a:buAutoNum type="circleNumDbPlain"/>
              <a:defRPr/>
            </a:pPr>
            <a:r>
              <a:rPr lang="ko-KR" altLang="en-US" sz="2700" spc="0"/>
              <a:t>탐색시 지뢰 위치 입력하면 지뢰 위치 모두 ★로 보여주고 게임 오버</a:t>
            </a:r>
            <a:endParaRPr lang="ko-KR" altLang="en-US" sz="2700" spc="0"/>
          </a:p>
          <a:p>
            <a:pPr marL="404000" indent="-444000">
              <a:buAutoNum type="circleNumDbPlain"/>
              <a:defRPr/>
            </a:pPr>
            <a:r>
              <a:rPr lang="ko-KR" altLang="en-US" sz="2700" spc="0"/>
              <a:t>제거시 지뢰 위치 입력하면 발견했다는 문장과 함께 해당 부분 ●로 변경</a:t>
            </a:r>
            <a:endParaRPr lang="ko-KR" altLang="en-US" sz="2700" spc="0"/>
          </a:p>
          <a:p>
            <a:pPr marL="404000" indent="-444000">
              <a:buAutoNum type="circleNumDbPlain"/>
              <a:defRPr/>
            </a:pPr>
            <a:r>
              <a:rPr lang="ko-KR" altLang="en-US" sz="2700" spc="0"/>
              <a:t>탐색차 입력한 위치는 ◎로 출력하여 주변과 구분</a:t>
            </a:r>
            <a:endParaRPr lang="ko-KR" altLang="en-US" sz="2700" spc="0"/>
          </a:p>
          <a:p>
            <a:pPr marL="404000" indent="-444000">
              <a:buAutoNum type="circleNumDbPlain"/>
              <a:defRPr/>
            </a:pPr>
            <a:r>
              <a:rPr lang="ko-KR" altLang="en-US" sz="2700" spc="0"/>
              <a:t>주변</a:t>
            </a:r>
            <a:r>
              <a:rPr lang="en-US" altLang="ko-KR" sz="2700" spc="0"/>
              <a:t>(3</a:t>
            </a:r>
            <a:r>
              <a:rPr lang="ko-KR" altLang="en-US" sz="2700" spc="0"/>
              <a:t>칸 이내</a:t>
            </a:r>
            <a:r>
              <a:rPr lang="en-US" altLang="ko-KR" sz="2700" spc="0"/>
              <a:t>)</a:t>
            </a:r>
            <a:r>
              <a:rPr lang="ko-KR" altLang="en-US" sz="2700" spc="0"/>
              <a:t>에 지뢰가 있을 시 떨어진 칸 수 출력</a:t>
            </a:r>
            <a:endParaRPr lang="ko-KR" altLang="en-US" sz="2700" spc="0"/>
          </a:p>
          <a:p>
            <a:pPr marL="404000" indent="-444000">
              <a:buAutoNum type="circleNumDbPlain"/>
              <a:defRPr/>
            </a:pPr>
            <a:r>
              <a:rPr lang="en-US" altLang="ko-KR" sz="2700" spc="0"/>
              <a:t>3~8</a:t>
            </a:r>
            <a:r>
              <a:rPr lang="ko-KR" altLang="en-US" sz="2700" spc="0"/>
              <a:t> 반복</a:t>
            </a:r>
            <a:endParaRPr lang="ko-KR" altLang="en-US" sz="2700" spc="0"/>
          </a:p>
          <a:p>
            <a:pPr marL="404000" indent="-444000">
              <a:buAutoNum type="circleNumDbPlain"/>
              <a:defRPr/>
            </a:pPr>
            <a:r>
              <a:rPr lang="ko-KR" altLang="en-US" sz="2700" spc="0"/>
              <a:t>지뢰 전부 발견시 게임 승리</a:t>
            </a:r>
            <a:endParaRPr lang="ko-KR" altLang="en-US"/>
          </a:p>
          <a:p>
            <a:pPr marL="404000" indent="-444000">
              <a:buAutoNum type="circleNumDbPlain"/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실제 코딩시 문제점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700"/>
              <a:t>숫자 </a:t>
            </a:r>
            <a:r>
              <a:rPr lang="en-US" altLang="ko-KR" sz="2700"/>
              <a:t>0</a:t>
            </a:r>
            <a:r>
              <a:rPr lang="ko-KR" altLang="en-US" sz="2700"/>
              <a:t>으로 맵 작성 후 탐색</a:t>
            </a:r>
            <a:r>
              <a:rPr lang="en-US" altLang="ko-KR" sz="2700"/>
              <a:t>/</a:t>
            </a:r>
            <a:r>
              <a:rPr lang="ko-KR" altLang="en-US" sz="2700"/>
              <a:t>제거를 하면 문자가 나와 리스트의 넓이가 달라짐</a:t>
            </a:r>
            <a:endParaRPr lang="ko-KR" altLang="en-US" sz="2700"/>
          </a:p>
          <a:p>
            <a:pPr marL="0" indent="0">
              <a:buNone/>
              <a:defRPr/>
            </a:pPr>
            <a:endParaRPr lang="ko-KR" altLang="en-US" sz="2700"/>
          </a:p>
          <a:p>
            <a:pPr marL="0" indent="0">
              <a:buNone/>
              <a:defRPr/>
            </a:pPr>
            <a:endParaRPr lang="ko-KR" altLang="en-US" sz="2700"/>
          </a:p>
          <a:p>
            <a:pPr>
              <a:defRPr/>
            </a:pPr>
            <a:r>
              <a:rPr lang="ko-KR" altLang="en-US" sz="2700"/>
              <a:t>가로</a:t>
            </a:r>
            <a:r>
              <a:rPr lang="en-US" altLang="ko-KR" sz="2700"/>
              <a:t>*</a:t>
            </a:r>
            <a:r>
              <a:rPr lang="ko-KR" altLang="en-US" sz="2700"/>
              <a:t>세로의 크기가 </a:t>
            </a:r>
            <a:r>
              <a:rPr lang="en-US" altLang="ko-KR" sz="2700"/>
              <a:t>10</a:t>
            </a:r>
            <a:r>
              <a:rPr lang="ko-KR" altLang="en-US" sz="2700"/>
              <a:t> 미만일 경우 지뢰가 부설되지 않음</a:t>
            </a:r>
            <a:endParaRPr lang="ko-KR" altLang="en-US" sz="2700"/>
          </a:p>
          <a:p>
            <a:pPr marL="0" indent="0">
              <a:buNone/>
              <a:defRPr/>
            </a:pPr>
            <a:endParaRPr lang="ko-KR" altLang="en-US" sz="2700"/>
          </a:p>
          <a:p>
            <a:pPr marL="0" indent="0">
              <a:buNone/>
              <a:defRPr/>
            </a:pPr>
            <a:endParaRPr lang="ko-KR" altLang="en-US" sz="2700"/>
          </a:p>
          <a:p>
            <a:pPr>
              <a:defRPr/>
            </a:pPr>
            <a:r>
              <a:rPr lang="ko-KR" altLang="en-US" sz="2700"/>
              <a:t>지뢰가 주변에 있을때 떨어진 만큼 보여주는 숫자가 마지막 지뢰 위치 주변에 있을 경우 마지막 지뢰 기준으로 ◎가 출력되기도 함</a:t>
            </a:r>
            <a:endParaRPr lang="ko-KR" altLang="en-US" sz="2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해결방법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숫자 </a:t>
            </a:r>
            <a:r>
              <a:rPr lang="en-US" altLang="ko-KR"/>
              <a:t>0</a:t>
            </a:r>
            <a:r>
              <a:rPr lang="ko-KR" altLang="en-US"/>
              <a:t>으로 맵 작성 후 탐색</a:t>
            </a:r>
            <a:r>
              <a:rPr lang="en-US" altLang="ko-KR"/>
              <a:t>/</a:t>
            </a:r>
            <a:r>
              <a:rPr lang="ko-KR" altLang="en-US"/>
              <a:t>제거를 하면 문자가 나와 리스트의 넓이가 달라짐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-&gt;</a:t>
            </a:r>
            <a:r>
              <a:rPr lang="ko-KR" altLang="en-US"/>
              <a:t> 맵은 </a:t>
            </a:r>
            <a:r>
              <a:rPr lang="en-US" altLang="ko-KR"/>
              <a:t>0</a:t>
            </a:r>
            <a:r>
              <a:rPr lang="ko-KR" altLang="en-US"/>
              <a:t>으로 작성하되</a:t>
            </a:r>
            <a:r>
              <a:rPr lang="en-US" altLang="ko-KR"/>
              <a:t>,</a:t>
            </a:r>
            <a:r>
              <a:rPr lang="ko-KR" altLang="en-US"/>
              <a:t> 문자열로 작성하여 지뢰 발견 후에도 넓이가 유지되도록 함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4246377" y="3629025"/>
            <a:ext cx="2370175" cy="78636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4775" y="2880891"/>
            <a:ext cx="2278379" cy="209505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78414" y="2880891"/>
            <a:ext cx="3329940" cy="2095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해결방법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가로</a:t>
            </a:r>
            <a:r>
              <a:rPr lang="en-US" altLang="ko-KR"/>
              <a:t>*</a:t>
            </a:r>
            <a:r>
              <a:rPr lang="ko-KR" altLang="en-US"/>
              <a:t>세로의 크기가 </a:t>
            </a:r>
            <a:r>
              <a:rPr lang="en-US" altLang="ko-KR"/>
              <a:t>10</a:t>
            </a:r>
            <a:r>
              <a:rPr lang="ko-KR" altLang="en-US"/>
              <a:t> 미만일 경우 지뢰가 부설되지 않음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-&gt;</a:t>
            </a:r>
            <a:r>
              <a:rPr lang="ko-KR" altLang="en-US"/>
              <a:t> 조건문을 이용해 가로</a:t>
            </a:r>
            <a:r>
              <a:rPr lang="en-US" altLang="ko-KR"/>
              <a:t>*</a:t>
            </a:r>
            <a:r>
              <a:rPr lang="ko-KR" altLang="en-US"/>
              <a:t>세로의 크기가 작을땐 </a:t>
            </a:r>
            <a:r>
              <a:rPr lang="en-US" altLang="ko-KR"/>
              <a:t>1</a:t>
            </a:r>
            <a:r>
              <a:rPr lang="ko-KR" altLang="en-US"/>
              <a:t>개의 지뢰가 부설되도록 수정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3694" y="2797969"/>
            <a:ext cx="2331516" cy="2076007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792278" y="3251790"/>
            <a:ext cx="2580610" cy="138444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31168" y="2797969"/>
            <a:ext cx="2899206" cy="2532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해결방법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지뢰가 주변에 있을때 떨어진 만큼 보여주는 숫자가 마지막 지뢰 위치 주변에 있을 경우 마지막 지뢰 기준으로 ◎가 출력되기도 함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-&gt;</a:t>
            </a:r>
            <a:r>
              <a:rPr lang="ko-KR" altLang="en-US"/>
              <a:t> 조건문을 이용해 앞에서 지뢰 표시하는 숫자가 나오면 지금 위치보다 가까운 위치일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경우 숫자 변경하거나 다른 문자 입력하지 않음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599313" y="1800889"/>
            <a:ext cx="8937995" cy="160715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0000"/>
              <a:t>코드 리뷰</a:t>
            </a:r>
            <a:endParaRPr lang="ko-KR" altLang="en-US" sz="10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196</ep:Words>
  <ep:PresentationFormat>화면 슬라이드 쇼(4:3)</ep:PresentationFormat>
  <ep:Paragraphs>34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교차</vt:lpstr>
      <vt:lpstr>지뢰찾기 게임</vt:lpstr>
      <vt:lpstr>순서</vt:lpstr>
      <vt:lpstr>동작 계획</vt:lpstr>
      <vt:lpstr>실제 코딩시 문제점</vt:lpstr>
      <vt:lpstr>해결방법</vt:lpstr>
      <vt:lpstr>해결방법</vt:lpstr>
      <vt:lpstr>해결방법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2021-09-26T07:25:40.949</dcterms:created>
  <dc:creator>Owner</dc:creator>
  <cp:lastModifiedBy>Owner</cp:lastModifiedBy>
  <dcterms:modified xsi:type="dcterms:W3CDTF">2021-09-26T08:00:01.801</dcterms:modified>
  <cp:revision>9</cp:revision>
  <dc:title>지뢰찾기 게임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