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1" r:id="rId5"/>
    <p:sldId id="263" r:id="rId6"/>
    <p:sldId id="267" r:id="rId7"/>
    <p:sldId id="269" r:id="rId8"/>
    <p:sldId id="270" r:id="rId9"/>
    <p:sldId id="271" r:id="rId10"/>
    <p:sldId id="272" r:id="rId11"/>
    <p:sldId id="276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76"/>
  </p:normalViewPr>
  <p:slideViewPr>
    <p:cSldViewPr snapToGrid="0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266F-15BF-FEB6-42C2-0DAB12614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57609-7685-83BA-2182-835726453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Hyunjae</a:t>
            </a:r>
            <a:r>
              <a:rPr lang="en-US" dirty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65072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6DCA-B024-412F-7CF3-5D47A3D3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C0A4-42D0-30A5-568C-DBAFDD51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 need to install the whole program for each machine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Form of Operating System virtualization for OS which features are leveraged to both isolate processes and control the amount of CPU, memory, and disk those processes have access to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8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5F2A-27E9-3B47-F4F0-9FA222F6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 in 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4115-8317-87C8-E214-2FF4ACB5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in to user account fail </a:t>
            </a:r>
            <a:r>
              <a:rPr lang="en-US" dirty="0">
                <a:sym typeface="Wingdings" pitchFamily="2" charset="2"/>
              </a:rPr>
              <a:t> not adding user account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mdirun_mpi</a:t>
            </a:r>
            <a:r>
              <a:rPr lang="en-US" dirty="0"/>
              <a:t>” did not work </a:t>
            </a:r>
            <a:r>
              <a:rPr lang="en-US" dirty="0">
                <a:sym typeface="Wingdings" pitchFamily="2" charset="2"/>
              </a:rPr>
              <a:t> miss the step of installation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Localhost not working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EC87B-D8DF-E1A4-133E-5C57C2286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12" y="4310578"/>
            <a:ext cx="4130565" cy="22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9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3C52-317C-8150-BEB8-24510B20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from troubles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5DE9-B13C-A657-9D49-AC1D8A2C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497" y="2438400"/>
            <a:ext cx="8902261" cy="41726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Read the instruction thoroughly,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Always look close to each step.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Always consider which account logged in to cluster.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the command is connecting to the same domain/area where I logged in ex)CHROOT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Check the typo before running the script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Previous commands affects the current state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2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36E0-61E0-47F4-B21F-D590B4F8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F6B0-81FF-BA2A-6DFE-BA193BF0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Topic From </a:t>
            </a:r>
            <a:r>
              <a:rPr lang="en-US" sz="2400" dirty="0" err="1"/>
              <a:t>Shesha’s</a:t>
            </a:r>
            <a:r>
              <a:rPr lang="en-US" sz="2400" dirty="0"/>
              <a:t> Lecture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Slurm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Containers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Troubles I’ve had and Lessons learned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5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230F-828E-351B-A750-6CD547CE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AB188E-A52D-EE79-D3A0-E3411BDBF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279" y="2616391"/>
            <a:ext cx="5654180" cy="352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8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1665-A606-C974-220A-004A4E7B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vs band width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0B6E388B-0B0B-AB25-9DB4-AB8FE90526A9}"/>
              </a:ext>
            </a:extLst>
          </p:cNvPr>
          <p:cNvSpPr/>
          <p:nvPr/>
        </p:nvSpPr>
        <p:spPr>
          <a:xfrm>
            <a:off x="1489114" y="2511719"/>
            <a:ext cx="1068636" cy="99151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8FAD8D89-38BB-96BB-21FE-E49442FB7BCD}"/>
              </a:ext>
            </a:extLst>
          </p:cNvPr>
          <p:cNvSpPr/>
          <p:nvPr/>
        </p:nvSpPr>
        <p:spPr>
          <a:xfrm>
            <a:off x="4115559" y="2511719"/>
            <a:ext cx="1720467" cy="99151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676E9079-CC4C-DB1D-E4F6-01F9F5B31E04}"/>
              </a:ext>
            </a:extLst>
          </p:cNvPr>
          <p:cNvSpPr/>
          <p:nvPr/>
        </p:nvSpPr>
        <p:spPr>
          <a:xfrm>
            <a:off x="7393835" y="2511719"/>
            <a:ext cx="2590799" cy="99151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C43720C6-FCE3-5233-66AB-010B26A9AFE5}"/>
              </a:ext>
            </a:extLst>
          </p:cNvPr>
          <p:cNvSpPr/>
          <p:nvPr/>
        </p:nvSpPr>
        <p:spPr>
          <a:xfrm>
            <a:off x="1019311" y="4030464"/>
            <a:ext cx="2590799" cy="991518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9797A863-2DEF-3403-2B5F-B8212BB1C0F8}"/>
              </a:ext>
            </a:extLst>
          </p:cNvPr>
          <p:cNvSpPr/>
          <p:nvPr/>
        </p:nvSpPr>
        <p:spPr>
          <a:xfrm>
            <a:off x="1023047" y="5914291"/>
            <a:ext cx="2590799" cy="991518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74E3E209-8D2C-65A4-E1C2-CB5C2B2DCCDA}"/>
              </a:ext>
            </a:extLst>
          </p:cNvPr>
          <p:cNvSpPr/>
          <p:nvPr/>
        </p:nvSpPr>
        <p:spPr>
          <a:xfrm>
            <a:off x="1019311" y="5021982"/>
            <a:ext cx="2590799" cy="991518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0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8AA0-2D72-0CC9-4A99-E0C652D7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EE12EC-79B2-92B7-8CDE-68B9FA4EE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034" y="2583340"/>
            <a:ext cx="4953931" cy="37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0719-CD51-07BE-274B-AD472521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3E53-21FE-1859-D83F-E7961B6EE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993912" cy="4036025"/>
          </a:xfrm>
        </p:spPr>
        <p:txBody>
          <a:bodyPr>
            <a:normAutofit/>
          </a:bodyPr>
          <a:lstStyle/>
          <a:p>
            <a:r>
              <a:rPr lang="en-US" sz="2800" dirty="0"/>
              <a:t>Open source cluster management system</a:t>
            </a:r>
          </a:p>
          <a:p>
            <a:r>
              <a:rPr lang="en-US" sz="2800" dirty="0"/>
              <a:t>Job scheduling system</a:t>
            </a:r>
          </a:p>
          <a:p>
            <a:pPr marL="0" indent="0">
              <a:buNone/>
            </a:pPr>
            <a:r>
              <a:rPr lang="en-US" sz="2800" dirty="0"/>
              <a:t>For </a:t>
            </a:r>
            <a:r>
              <a:rPr lang="en-US" sz="2800" dirty="0" err="1"/>
              <a:t>linux</a:t>
            </a:r>
            <a:r>
              <a:rPr lang="en-US" sz="2800" dirty="0"/>
              <a:t> cluster</a:t>
            </a:r>
          </a:p>
          <a:p>
            <a:pPr marL="0" indent="0">
              <a:buNone/>
            </a:pPr>
            <a:r>
              <a:rPr lang="en-US" sz="2800" dirty="0"/>
              <a:t>Functions:</a:t>
            </a:r>
          </a:p>
          <a:p>
            <a:r>
              <a:rPr lang="en-US" sz="2800" dirty="0"/>
              <a:t>Allocates resources</a:t>
            </a:r>
          </a:p>
          <a:p>
            <a:r>
              <a:rPr lang="en-US" sz="2800" dirty="0"/>
              <a:t>Provide framework for job submitted to clusters</a:t>
            </a:r>
          </a:p>
          <a:p>
            <a:r>
              <a:rPr lang="en-US" sz="2800" dirty="0"/>
              <a:t>Manage queue pending jobs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8B684-238F-ECE0-6B6B-4B91AA3AE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179" y="3734579"/>
            <a:ext cx="5318235" cy="129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6ACC-0E62-C689-C1EA-1F1AD788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CA832-EF47-504B-90B5-316789A3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995430" cy="3415915"/>
          </a:xfrm>
        </p:spPr>
        <p:txBody>
          <a:bodyPr/>
          <a:lstStyle/>
          <a:p>
            <a:r>
              <a:rPr lang="en-US" dirty="0"/>
              <a:t>Automates the management of jobs submitted to a cluster.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Modular and has plugins for accounting, resource optimization, time management, power consumption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Allows administrator to ..</a:t>
            </a:r>
          </a:p>
          <a:p>
            <a:pPr lvl="1" fontAlgn="base"/>
            <a:r>
              <a:rPr lang="en-US" sz="2000" dirty="0"/>
              <a:t>provide more resources for certain jobs or users</a:t>
            </a:r>
          </a:p>
          <a:p>
            <a:pPr lvl="1" fontAlgn="base"/>
            <a:r>
              <a:rPr lang="en-US" sz="2000" dirty="0"/>
              <a:t>prioritize certain users or jobs</a:t>
            </a:r>
          </a:p>
          <a:p>
            <a:pPr lvl="1" fontAlgn="base"/>
            <a:endParaRPr lang="en-US" sz="2000" dirty="0"/>
          </a:p>
          <a:p>
            <a:pPr marL="228600" lvl="1" indent="0" fontAlgn="base">
              <a:buNone/>
            </a:pPr>
            <a:endParaRPr lang="en-US" sz="20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2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6965-105B-DD98-D7D6-EF832BB8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workflow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EFF5C7-3B4B-BB18-A8AE-526C5C2F2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238" y="2606894"/>
            <a:ext cx="7752163" cy="364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5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3279-D4E8-1B61-D38E-028413F2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C6BD-24F6-4133-E147-D71BE4D45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Executable units of software where application code is packaged, along with its libraries and dependencies</a:t>
            </a:r>
          </a:p>
          <a:p>
            <a:endParaRPr lang="en-US" sz="2400" dirty="0"/>
          </a:p>
          <a:p>
            <a:r>
              <a:rPr lang="en-US" sz="2400" dirty="0"/>
              <a:t>it can be run anywhere, whether it be a desktop, laptop, HPC system, or the cloud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79879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90</TotalTime>
  <Words>268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Project Presentation</vt:lpstr>
      <vt:lpstr>Overview</vt:lpstr>
      <vt:lpstr>Computer Architecture</vt:lpstr>
      <vt:lpstr>Latency vs band width</vt:lpstr>
      <vt:lpstr>Memory Hierarchy</vt:lpstr>
      <vt:lpstr>slurm</vt:lpstr>
      <vt:lpstr>Advantage</vt:lpstr>
      <vt:lpstr>Slurm workflow</vt:lpstr>
      <vt:lpstr>container?</vt:lpstr>
      <vt:lpstr>Advantage of container</vt:lpstr>
      <vt:lpstr>Troubles in project 1</vt:lpstr>
      <vt:lpstr>Lessons from troubles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Kim Hyunjae</dc:creator>
  <cp:lastModifiedBy>Kim Hyunjae</cp:lastModifiedBy>
  <cp:revision>43</cp:revision>
  <dcterms:created xsi:type="dcterms:W3CDTF">2022-08-09T15:25:31Z</dcterms:created>
  <dcterms:modified xsi:type="dcterms:W3CDTF">2022-08-09T16:55:56Z</dcterms:modified>
</cp:coreProperties>
</file>