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iyg8EhcJqlmvZJ7QBah7ZUvFn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039ee3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5039ee3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5039ee34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5039ee3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fe4b150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fe4b150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fe4b15010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fe4b15010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fe4b15010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fe4b15010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3e6cb49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3e6cb49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fe4b15010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fe4b15010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5039ee3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5039ee3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5039ee3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5039ee3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5039ee3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5039ee3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fe4b15010_0_50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7fe4b15010_0_50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g7fe4b15010_0_50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7fe4b15010_0_50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7fe4b15010_0_50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7fe4b15010_0_50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7fe4b15010_0_50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g7fe4b15010_0_50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g7fe4b15010_0_5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7fe4b15010_0_59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g7fe4b15010_0_59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7fe4b15010_0_59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7fe4b15010_0_59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7fe4b15010_0_59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7fe4b15010_0_59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7fe4b15010_0_59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7fe4b15010_0_59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7fe4b15010_0_59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7fe4b15010_0_59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7fe4b15010_0_59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7fe4b15010_0_59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7fe4b15010_0_59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7fe4b15010_0_59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7fe4b15010_0_59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7fe4b15010_0_59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7fe4b15010_0_59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7fe4b15010_0_59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7fe4b15010_0_59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7fe4b15010_0_598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g7fe4b15010_0_59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g7fe4b15010_0_5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e4b15010_0_6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7fe4b15010_0_51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g7fe4b15010_0_51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7fe4b15010_0_51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7fe4b15010_0_51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7fe4b15010_0_51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7fe4b15010_0_51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7fe4b15010_0_5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7fe4b15010_0_51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7fe4b15010_0_51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7fe4b15010_0_51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7fe4b15010_0_51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7fe4b15010_0_51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7fe4b15010_0_51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7fe4b15010_0_51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7fe4b15010_0_51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7fe4b15010_0_51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7fe4b15010_0_51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7fe4b15010_0_51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7fe4b15010_0_51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7fe4b15010_0_51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g7fe4b15010_0_5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7fe4b15010_0_53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g7fe4b15010_0_53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7fe4b15010_0_53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7fe4b15010_0_5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g7fe4b15010_0_5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g7fe4b15010_0_5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7fe4b15010_0_54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g7fe4b15010_0_54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7fe4b15010_0_54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7fe4b15010_0_5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g7fe4b15010_0_54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g7fe4b15010_0_54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7fe4b15010_0_5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7fe4b15010_0_5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g7fe4b15010_0_54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7fe4b15010_0_54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7fe4b15010_0_5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g7fe4b15010_0_5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7fe4b15010_0_55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g7fe4b15010_0_55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7fe4b15010_0_55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7fe4b15010_0_555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g7fe4b15010_0_555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g7fe4b15010_0_5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7fe4b15010_0_562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g7fe4b15010_0_562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7fe4b15010_0_56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7fe4b15010_0_562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7fe4b15010_0_562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7fe4b15010_0_562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7fe4b15010_0_562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7fe4b15010_0_562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7fe4b15010_0_562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7fe4b15010_0_562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7fe4b15010_0_562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7fe4b15010_0_562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7fe4b15010_0_56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7fe4b15010_0_562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7fe4b15010_0_562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7fe4b15010_0_562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7fe4b15010_0_562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7fe4b15010_0_562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7fe4b15010_0_562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7fe4b15010_0_56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7fe4b15010_0_5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7fe4b15010_0_58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g7fe4b15010_0_58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7fe4b15010_0_58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7fe4b15010_0_584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g7fe4b15010_0_584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g7fe4b15010_0_584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g7fe4b15010_0_5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7fe4b15010_0_59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g7fe4b15010_0_59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7fe4b15010_0_59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7fe4b15010_0_59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g7fe4b15010_0_5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fe4b15010_0_4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7fe4b15010_0_4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7fe4b15010_0_4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vasyakrg/rancher-ceph.g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onsole.hetzner.cloud/" TargetMode="External"/><Relationship Id="rId4" Type="http://schemas.openxmlformats.org/officeDocument/2006/relationships/hyperlink" Target="https://github.com/vasyakrg/rancher-ceph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idx="4294967295" type="title"/>
          </p:nvPr>
        </p:nvSpPr>
        <p:spPr>
          <a:xfrm>
            <a:off x="535775" y="712150"/>
            <a:ext cx="5971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ru" sz="1800">
                <a:solidFill>
                  <a:srgbClr val="FF9900"/>
                </a:solidFill>
              </a:rPr>
              <a:t>Егоров Василий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135" name="Google Shape;135;p2"/>
          <p:cNvSpPr txBox="1"/>
          <p:nvPr>
            <p:ph idx="4294967295" type="title"/>
          </p:nvPr>
        </p:nvSpPr>
        <p:spPr>
          <a:xfrm>
            <a:off x="535775" y="1663350"/>
            <a:ext cx="58479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ru" sz="1200">
                <a:latin typeface="Lato"/>
                <a:ea typeface="Lato"/>
                <a:cs typeface="Lato"/>
                <a:sym typeface="Lato"/>
              </a:rPr>
              <a:t>Опыт в сфере IT - более 18 лет. 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b="0" lang="ru" sz="1200">
                <a:latin typeface="Lato"/>
                <a:ea typeface="Lato"/>
                <a:cs typeface="Lato"/>
                <a:sym typeface="Lato"/>
              </a:rPr>
              <a:t>Начиная с преподавательской деятельности частных курсов, программирования специализированного софта, администрирования сетевых комплексов, заканчивая руководством компаний.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b="0" lang="ru" sz="1200">
                <a:latin typeface="Lato"/>
                <a:ea typeface="Lato"/>
                <a:cs typeface="Lato"/>
                <a:sym typeface="Lato"/>
              </a:rPr>
              <a:t>Спроектировал и внедрил более 16 крупных проектов для заказчиков по всей стране. 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</a:pPr>
            <a:r>
              <a:rPr b="0" lang="ru" sz="1200">
                <a:latin typeface="Lato"/>
                <a:ea typeface="Lato"/>
                <a:cs typeface="Lato"/>
                <a:sym typeface="Lato"/>
              </a:rPr>
              <a:t>Сертифицированный инженер и авторизованный эксперт компаний HP, Alcatel, 3CX, Eurolan, ECS и других. Знаю 5 языков программирования и почти всё о виртуализации. Охотник за головами, увлеченными администрированием highload систем.</a:t>
            </a:r>
            <a:endParaRPr b="0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0975" y="195175"/>
            <a:ext cx="1994302" cy="2662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039ee341_0_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First deploy</a:t>
            </a:r>
            <a:endParaRPr/>
          </a:p>
        </p:txBody>
      </p:sp>
      <p:sp>
        <p:nvSpPr>
          <p:cNvPr id="208" name="Google Shape;208;g75039ee341_0_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создадим новый диск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запустим деплой и подмонтируем диск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5039ee341_0_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Наводим красоту</a:t>
            </a:r>
            <a:endParaRPr/>
          </a:p>
        </p:txBody>
      </p:sp>
      <p:sp>
        <p:nvSpPr>
          <p:cNvPr id="214" name="Google Shape;214;g75039ee341_0_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Включаем панель мониторинга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Выходим на зеленое состояние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fe4b15010_0_0"/>
          <p:cNvSpPr txBox="1"/>
          <p:nvPr/>
        </p:nvSpPr>
        <p:spPr>
          <a:xfrm>
            <a:off x="2488550" y="589275"/>
            <a:ext cx="3272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K8S = Rancher + Ceph</a:t>
            </a:r>
            <a:endParaRPr sz="2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g7fe4b1501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400" y="2058175"/>
            <a:ext cx="2772850" cy="8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7fe4b1501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129" y="2058175"/>
            <a:ext cx="2706547" cy="88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g7fe4b15010_0_0"/>
          <p:cNvCxnSpPr/>
          <p:nvPr/>
        </p:nvCxnSpPr>
        <p:spPr>
          <a:xfrm>
            <a:off x="3777550" y="2504350"/>
            <a:ext cx="107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fe4b15010_0_6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 и инструменты</a:t>
            </a:r>
            <a:endParaRPr/>
          </a:p>
        </p:txBody>
      </p:sp>
      <p:sp>
        <p:nvSpPr>
          <p:cNvPr id="150" name="Google Shape;150;g7fe4b15010_0_652"/>
          <p:cNvSpPr txBox="1"/>
          <p:nvPr>
            <p:ph idx="1" type="body"/>
          </p:nvPr>
        </p:nvSpPr>
        <p:spPr>
          <a:xfrm>
            <a:off x="1297500" y="1208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k8s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rancher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docker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ceph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ansible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helm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/>
              <a:t>git clone </a:t>
            </a:r>
            <a:r>
              <a:rPr lang="ru" sz="1800" u="sng">
                <a:solidFill>
                  <a:schemeClr val="hlink"/>
                </a:solidFill>
                <a:hlinkClick r:id="rId3"/>
              </a:rPr>
              <a:t>https://github.com/vasyakrg/rancher-ceph.git</a:t>
            </a:r>
            <a:r>
              <a:rPr lang="ru" sz="1800"/>
              <a:t> 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fe4b15010_0_623"/>
          <p:cNvSpPr txBox="1"/>
          <p:nvPr>
            <p:ph type="title"/>
          </p:nvPr>
        </p:nvSpPr>
        <p:spPr>
          <a:xfrm>
            <a:off x="1297500" y="393750"/>
            <a:ext cx="7038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работ</a:t>
            </a:r>
            <a:endParaRPr/>
          </a:p>
        </p:txBody>
      </p:sp>
      <p:sp>
        <p:nvSpPr>
          <p:cNvPr id="156" name="Google Shape;156;g7fe4b15010_0_6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поднимем необходимые ресурсы (ноды)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развернем k8s кластер с панелью Rancher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развернем Ceph кластер на трех нодах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подключим блочное хранилище Ceph к кластеру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развернем тестовое приложение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3e6cb495b_0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нам понадобиться</a:t>
            </a:r>
            <a:endParaRPr/>
          </a:p>
        </p:txBody>
      </p:sp>
      <p:sp>
        <p:nvSpPr>
          <p:cNvPr id="162" name="Google Shape;162;g83e6cb495b_0_0"/>
          <p:cNvSpPr txBox="1"/>
          <p:nvPr>
            <p:ph idx="1" type="body"/>
          </p:nvPr>
        </p:nvSpPr>
        <p:spPr>
          <a:xfrm>
            <a:off x="1297500" y="1230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6 vps на Ubuntu 18-04:</a:t>
            </a:r>
            <a:endParaRPr sz="1600"/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k8s: 3 x 1CPU+4Gb RAM</a:t>
            </a:r>
            <a:endParaRPr sz="1600"/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ceph: 3 x 1CPU+2Gb RAM + Vol 10Gb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учетная запись на </a:t>
            </a:r>
            <a:r>
              <a:rPr lang="ru" sz="1600" u="sng">
                <a:solidFill>
                  <a:schemeClr val="hlink"/>
                </a:solidFill>
                <a:hlinkClick r:id="rId3"/>
              </a:rPr>
              <a:t>https://console.hetzner.cloud/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доменное имя и возможность создавать записи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все необходимые утилиты: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kubectl, rke, ansible, helm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репо </a:t>
            </a:r>
            <a:r>
              <a:rPr lang="ru" sz="1600" u="sng">
                <a:solidFill>
                  <a:schemeClr val="hlink"/>
                </a:solidFill>
                <a:hlinkClick r:id="rId4"/>
              </a:rPr>
              <a:t>https://github.com/vasyakrg/rancher-ceph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e4b15010_0_628"/>
          <p:cNvSpPr/>
          <p:nvPr/>
        </p:nvSpPr>
        <p:spPr>
          <a:xfrm>
            <a:off x="5334700" y="1549275"/>
            <a:ext cx="2314800" cy="29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7fe4b15010_0_628"/>
          <p:cNvSpPr txBox="1"/>
          <p:nvPr>
            <p:ph type="title"/>
          </p:nvPr>
        </p:nvSpPr>
        <p:spPr>
          <a:xfrm>
            <a:off x="1297500" y="393750"/>
            <a:ext cx="70389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 железа</a:t>
            </a:r>
            <a:endParaRPr/>
          </a:p>
        </p:txBody>
      </p:sp>
      <p:sp>
        <p:nvSpPr>
          <p:cNvPr id="169" name="Google Shape;169;g7fe4b15010_0_628"/>
          <p:cNvSpPr/>
          <p:nvPr/>
        </p:nvSpPr>
        <p:spPr>
          <a:xfrm>
            <a:off x="1573100" y="1773025"/>
            <a:ext cx="810300" cy="6681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node-1</a:t>
            </a:r>
            <a:endParaRPr/>
          </a:p>
        </p:txBody>
      </p:sp>
      <p:sp>
        <p:nvSpPr>
          <p:cNvPr id="170" name="Google Shape;170;g7fe4b15010_0_628"/>
          <p:cNvSpPr/>
          <p:nvPr/>
        </p:nvSpPr>
        <p:spPr>
          <a:xfrm>
            <a:off x="1573100" y="2672625"/>
            <a:ext cx="810300" cy="6681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node-2</a:t>
            </a:r>
            <a:endParaRPr/>
          </a:p>
        </p:txBody>
      </p:sp>
      <p:sp>
        <p:nvSpPr>
          <p:cNvPr id="171" name="Google Shape;171;g7fe4b15010_0_628"/>
          <p:cNvSpPr/>
          <p:nvPr/>
        </p:nvSpPr>
        <p:spPr>
          <a:xfrm>
            <a:off x="1573100" y="3535175"/>
            <a:ext cx="810300" cy="6681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node-3</a:t>
            </a:r>
            <a:endParaRPr/>
          </a:p>
        </p:txBody>
      </p:sp>
      <p:sp>
        <p:nvSpPr>
          <p:cNvPr id="172" name="Google Shape;172;g7fe4b15010_0_628"/>
          <p:cNvSpPr/>
          <p:nvPr/>
        </p:nvSpPr>
        <p:spPr>
          <a:xfrm>
            <a:off x="6160700" y="1791550"/>
            <a:ext cx="810300" cy="6681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k8s-1</a:t>
            </a:r>
            <a:endParaRPr/>
          </a:p>
        </p:txBody>
      </p:sp>
      <p:sp>
        <p:nvSpPr>
          <p:cNvPr id="173" name="Google Shape;173;g7fe4b15010_0_628"/>
          <p:cNvSpPr/>
          <p:nvPr/>
        </p:nvSpPr>
        <p:spPr>
          <a:xfrm>
            <a:off x="6160700" y="2691150"/>
            <a:ext cx="810300" cy="6681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k8s-2</a:t>
            </a:r>
            <a:endParaRPr/>
          </a:p>
        </p:txBody>
      </p:sp>
      <p:sp>
        <p:nvSpPr>
          <p:cNvPr id="174" name="Google Shape;174;g7fe4b15010_0_628"/>
          <p:cNvSpPr/>
          <p:nvPr/>
        </p:nvSpPr>
        <p:spPr>
          <a:xfrm>
            <a:off x="6160700" y="3553700"/>
            <a:ext cx="810300" cy="6681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k8s-3</a:t>
            </a:r>
            <a:endParaRPr/>
          </a:p>
        </p:txBody>
      </p:sp>
      <p:sp>
        <p:nvSpPr>
          <p:cNvPr id="175" name="Google Shape;175;g7fe4b15010_0_628"/>
          <p:cNvSpPr/>
          <p:nvPr/>
        </p:nvSpPr>
        <p:spPr>
          <a:xfrm>
            <a:off x="2709550" y="1930225"/>
            <a:ext cx="678600" cy="353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vol-1</a:t>
            </a:r>
            <a:endParaRPr/>
          </a:p>
        </p:txBody>
      </p:sp>
      <p:sp>
        <p:nvSpPr>
          <p:cNvPr id="176" name="Google Shape;176;g7fe4b15010_0_628"/>
          <p:cNvSpPr/>
          <p:nvPr/>
        </p:nvSpPr>
        <p:spPr>
          <a:xfrm>
            <a:off x="2709550" y="2829825"/>
            <a:ext cx="678600" cy="353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vol-2</a:t>
            </a:r>
            <a:endParaRPr/>
          </a:p>
        </p:txBody>
      </p:sp>
      <p:sp>
        <p:nvSpPr>
          <p:cNvPr id="177" name="Google Shape;177;g7fe4b15010_0_628"/>
          <p:cNvSpPr/>
          <p:nvPr/>
        </p:nvSpPr>
        <p:spPr>
          <a:xfrm>
            <a:off x="1394225" y="1546800"/>
            <a:ext cx="2314800" cy="29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7fe4b15010_0_628"/>
          <p:cNvSpPr/>
          <p:nvPr/>
        </p:nvSpPr>
        <p:spPr>
          <a:xfrm>
            <a:off x="2709550" y="3692375"/>
            <a:ext cx="678600" cy="353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vol-3</a:t>
            </a:r>
            <a:endParaRPr/>
          </a:p>
        </p:txBody>
      </p:sp>
      <p:cxnSp>
        <p:nvCxnSpPr>
          <p:cNvPr id="179" name="Google Shape;179;g7fe4b15010_0_628"/>
          <p:cNvCxnSpPr/>
          <p:nvPr/>
        </p:nvCxnSpPr>
        <p:spPr>
          <a:xfrm rot="10800000">
            <a:off x="4072175" y="2951550"/>
            <a:ext cx="10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0" name="Google Shape;180;g7fe4b15010_0_6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102" y="1076318"/>
            <a:ext cx="1185050" cy="386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7fe4b15010_0_6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075" y="1076325"/>
            <a:ext cx="1214058" cy="386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g7fe4b15010_0_628"/>
          <p:cNvCxnSpPr/>
          <p:nvPr/>
        </p:nvCxnSpPr>
        <p:spPr>
          <a:xfrm rot="10800000">
            <a:off x="2478100" y="2125525"/>
            <a:ext cx="16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g7fe4b15010_0_628"/>
          <p:cNvCxnSpPr/>
          <p:nvPr/>
        </p:nvCxnSpPr>
        <p:spPr>
          <a:xfrm rot="10800000">
            <a:off x="2462325" y="3006675"/>
            <a:ext cx="16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g7fe4b15010_0_628"/>
          <p:cNvCxnSpPr/>
          <p:nvPr/>
        </p:nvCxnSpPr>
        <p:spPr>
          <a:xfrm rot="10800000">
            <a:off x="2462325" y="3869225"/>
            <a:ext cx="16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5039ee341_0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Rancher = rke + helm + certmanager</a:t>
            </a:r>
            <a:endParaRPr/>
          </a:p>
        </p:txBody>
      </p:sp>
      <p:sp>
        <p:nvSpPr>
          <p:cNvPr id="190" name="Google Shape;190;g75039ee341_0_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построим кластер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настроим центр получения SSL-сертификатов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запустим панель Rancher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5039ee341_0_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Ceph</a:t>
            </a:r>
            <a:endParaRPr/>
          </a:p>
        </p:txBody>
      </p:sp>
      <p:sp>
        <p:nvSpPr>
          <p:cNvPr id="196" name="Google Shape;196;g75039ee341_0_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создаем ноды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создаем и подключаем диски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запускаем Ceph = Mons, Mrgs, Osds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039ee341_0_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StorageClass</a:t>
            </a:r>
            <a:endParaRPr/>
          </a:p>
        </p:txBody>
      </p:sp>
      <p:sp>
        <p:nvSpPr>
          <p:cNvPr id="202" name="Google Shape;202;g75039ee341_0_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создадим пул хранения в Ceph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создадим класс хранения в k8s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запустим провизионера в k8s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подключим его к кластеру Ceph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