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053f3c1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053f3c1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03a5401e8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03a5401e8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03a5401e8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03a5401e8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03a5401e8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03a5401e8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03a5401e8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03a5401e8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03a5401e8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03a5401e8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and Photoelectric Sensors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Heon Soo Park, Robert Akinie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overall project that this team is working on is our senior design project, which is the development of a self-sorting recycling system.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project focuses on the utilization of photoelectric sensors.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3459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Raspberry Pi 3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GPIO pins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Could be used for input and output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Uses 3.3V and 5V</a:t>
            </a:r>
            <a:endParaRPr sz="13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450" y="981826"/>
            <a:ext cx="4709075" cy="317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Photoelectric Sensor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4098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Emits  an infrared light off of a reflector and receives that emitted light off of the reflector. Output is triggered when the light gets blocked.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Uses a PNP system and a 4 pin pigtail</a:t>
            </a:r>
            <a:endParaRPr sz="15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171" y="2078876"/>
            <a:ext cx="3589976" cy="26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Connect the photoelectric sensors to the Raspberry Pi GPIO pins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Make some way for the Raspberry Pi to communicate the input from the sensors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Future Goals: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Connect the sensors to the Jetson Nano developer kit to enable communication between the former and the sensors.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Difficulty in finding  documentation about sensor.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Sensor is proprietary software, which is being phased out.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Voltage difference between the sensor and the Raspberry Pi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Sensor uses 24V while the Raspberry Pi functions in 3.3V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Raspberry Pi’s limitation on CPU processing power and speed.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219450" y="2304150"/>
            <a:ext cx="3376800" cy="12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Demonstration</a:t>
            </a:r>
            <a:endParaRPr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