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5D1A7-FFCD-4F4E-8CAA-0E92899C28A8}" v="12" dt="2024-12-14T04:15:38.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arche, Robert" userId="5d529eef-db9c-4297-9f1d-a2b278937439" providerId="ADAL" clId="{76F5D1A7-FFCD-4F4E-8CAA-0E92899C28A8}"/>
    <pc:docChg chg="undo custSel modSld">
      <pc:chgData name="LaMarche, Robert" userId="5d529eef-db9c-4297-9f1d-a2b278937439" providerId="ADAL" clId="{76F5D1A7-FFCD-4F4E-8CAA-0E92899C28A8}" dt="2024-12-14T04:16:24.596" v="151"/>
      <pc:docMkLst>
        <pc:docMk/>
      </pc:docMkLst>
      <pc:sldChg chg="modSp mod">
        <pc:chgData name="LaMarche, Robert" userId="5d529eef-db9c-4297-9f1d-a2b278937439" providerId="ADAL" clId="{76F5D1A7-FFCD-4F4E-8CAA-0E92899C28A8}" dt="2024-12-14T04:03:59.373" v="14" actId="20577"/>
        <pc:sldMkLst>
          <pc:docMk/>
          <pc:sldMk cId="409182036" sldId="258"/>
        </pc:sldMkLst>
        <pc:spChg chg="mod">
          <ac:chgData name="LaMarche, Robert" userId="5d529eef-db9c-4297-9f1d-a2b278937439" providerId="ADAL" clId="{76F5D1A7-FFCD-4F4E-8CAA-0E92899C28A8}" dt="2024-12-14T04:03:59.373" v="14" actId="20577"/>
          <ac:spMkLst>
            <pc:docMk/>
            <pc:sldMk cId="409182036" sldId="258"/>
            <ac:spMk id="3" creationId="{00000000-0000-0000-0000-000000000000}"/>
          </ac:spMkLst>
        </pc:spChg>
      </pc:sldChg>
      <pc:sldChg chg="modSp mod modNotesTx">
        <pc:chgData name="LaMarche, Robert" userId="5d529eef-db9c-4297-9f1d-a2b278937439" providerId="ADAL" clId="{76F5D1A7-FFCD-4F4E-8CAA-0E92899C28A8}" dt="2024-12-14T04:06:47.015" v="23"/>
        <pc:sldMkLst>
          <pc:docMk/>
          <pc:sldMk cId="1865885945" sldId="260"/>
        </pc:sldMkLst>
        <pc:spChg chg="mod">
          <ac:chgData name="LaMarche, Robert" userId="5d529eef-db9c-4297-9f1d-a2b278937439" providerId="ADAL" clId="{76F5D1A7-FFCD-4F4E-8CAA-0E92899C28A8}" dt="2024-12-14T04:05:15.233" v="22" actId="403"/>
          <ac:spMkLst>
            <pc:docMk/>
            <pc:sldMk cId="1865885945" sldId="260"/>
            <ac:spMk id="3" creationId="{00000000-0000-0000-0000-000000000000}"/>
          </ac:spMkLst>
        </pc:spChg>
      </pc:sldChg>
      <pc:sldChg chg="addSp modSp mod modNotesTx">
        <pc:chgData name="LaMarche, Robert" userId="5d529eef-db9c-4297-9f1d-a2b278937439" providerId="ADAL" clId="{76F5D1A7-FFCD-4F4E-8CAA-0E92899C28A8}" dt="2024-12-14T04:10:15.612" v="26"/>
        <pc:sldMkLst>
          <pc:docMk/>
          <pc:sldMk cId="2776425341" sldId="261"/>
        </pc:sldMkLst>
        <pc:picChg chg="add mod">
          <ac:chgData name="LaMarche, Robert" userId="5d529eef-db9c-4297-9f1d-a2b278937439" providerId="ADAL" clId="{76F5D1A7-FFCD-4F4E-8CAA-0E92899C28A8}" dt="2024-12-14T04:07:17.614" v="25" actId="1076"/>
          <ac:picMkLst>
            <pc:docMk/>
            <pc:sldMk cId="2776425341" sldId="261"/>
            <ac:picMk id="4" creationId="{E1B4C32A-1786-54AB-96D0-2786ACF4313C}"/>
          </ac:picMkLst>
        </pc:picChg>
      </pc:sldChg>
      <pc:sldChg chg="addSp delSp modSp mod modNotesTx">
        <pc:chgData name="LaMarche, Robert" userId="5d529eef-db9c-4297-9f1d-a2b278937439" providerId="ADAL" clId="{76F5D1A7-FFCD-4F4E-8CAA-0E92899C28A8}" dt="2024-12-14T04:15:08.257" v="138"/>
        <pc:sldMkLst>
          <pc:docMk/>
          <pc:sldMk cId="376843144" sldId="263"/>
        </pc:sldMkLst>
        <pc:spChg chg="add del mod">
          <ac:chgData name="LaMarche, Robert" userId="5d529eef-db9c-4297-9f1d-a2b278937439" providerId="ADAL" clId="{76F5D1A7-FFCD-4F4E-8CAA-0E92899C28A8}" dt="2024-12-14T04:14:13.633" v="137" actId="27636"/>
          <ac:spMkLst>
            <pc:docMk/>
            <pc:sldMk cId="376843144" sldId="263"/>
            <ac:spMk id="3" creationId="{00000000-0000-0000-0000-000000000000}"/>
          </ac:spMkLst>
        </pc:spChg>
        <pc:spChg chg="add">
          <ac:chgData name="LaMarche, Robert" userId="5d529eef-db9c-4297-9f1d-a2b278937439" providerId="ADAL" clId="{76F5D1A7-FFCD-4F4E-8CAA-0E92899C28A8}" dt="2024-12-14T04:12:34.108" v="32"/>
          <ac:spMkLst>
            <pc:docMk/>
            <pc:sldMk cId="376843144" sldId="263"/>
            <ac:spMk id="4" creationId="{514A2B6C-D4D8-4DEE-5DDD-1CFD68048A1F}"/>
          </ac:spMkLst>
        </pc:spChg>
        <pc:spChg chg="add mod">
          <ac:chgData name="LaMarche, Robert" userId="5d529eef-db9c-4297-9f1d-a2b278937439" providerId="ADAL" clId="{76F5D1A7-FFCD-4F4E-8CAA-0E92899C28A8}" dt="2024-12-14T04:12:57.330" v="109"/>
          <ac:spMkLst>
            <pc:docMk/>
            <pc:sldMk cId="376843144" sldId="263"/>
            <ac:spMk id="5" creationId="{83F8C6A9-E7C5-7179-E548-B31FE4C7DC27}"/>
          </ac:spMkLst>
        </pc:spChg>
        <pc:spChg chg="add">
          <ac:chgData name="LaMarche, Robert" userId="5d529eef-db9c-4297-9f1d-a2b278937439" providerId="ADAL" clId="{76F5D1A7-FFCD-4F4E-8CAA-0E92899C28A8}" dt="2024-12-14T04:13:04.755" v="111"/>
          <ac:spMkLst>
            <pc:docMk/>
            <pc:sldMk cId="376843144" sldId="263"/>
            <ac:spMk id="6" creationId="{3198288F-E9D4-2CD8-FF10-BD69DA284107}"/>
          </ac:spMkLst>
        </pc:spChg>
      </pc:sldChg>
      <pc:sldChg chg="addSp modSp mod modNotesTx">
        <pc:chgData name="LaMarche, Robert" userId="5d529eef-db9c-4297-9f1d-a2b278937439" providerId="ADAL" clId="{76F5D1A7-FFCD-4F4E-8CAA-0E92899C28A8}" dt="2024-12-14T04:16:24.596" v="151"/>
        <pc:sldMkLst>
          <pc:docMk/>
          <pc:sldMk cId="3225141645" sldId="265"/>
        </pc:sldMkLst>
        <pc:spChg chg="mod">
          <ac:chgData name="LaMarche, Robert" userId="5d529eef-db9c-4297-9f1d-a2b278937439" providerId="ADAL" clId="{76F5D1A7-FFCD-4F4E-8CAA-0E92899C28A8}" dt="2024-12-14T04:15:57.768" v="150"/>
          <ac:spMkLst>
            <pc:docMk/>
            <pc:sldMk cId="3225141645" sldId="265"/>
            <ac:spMk id="3" creationId="{00000000-0000-0000-0000-000000000000}"/>
          </ac:spMkLst>
        </pc:spChg>
        <pc:spChg chg="add">
          <ac:chgData name="LaMarche, Robert" userId="5d529eef-db9c-4297-9f1d-a2b278937439" providerId="ADAL" clId="{76F5D1A7-FFCD-4F4E-8CAA-0E92899C28A8}" dt="2024-12-14T04:15:37.285" v="141"/>
          <ac:spMkLst>
            <pc:docMk/>
            <pc:sldMk cId="3225141645" sldId="265"/>
            <ac:spMk id="4" creationId="{9E9D7E8B-0C76-AE33-3134-7A933A933528}"/>
          </ac:spMkLst>
        </pc:spChg>
      </pc:sldChg>
      <pc:sldChg chg="addSp delSp modSp mod modNotesTx">
        <pc:chgData name="LaMarche, Robert" userId="5d529eef-db9c-4297-9f1d-a2b278937439" providerId="ADAL" clId="{76F5D1A7-FFCD-4F4E-8CAA-0E92899C28A8}" dt="2024-12-14T04:11:53.637" v="31"/>
        <pc:sldMkLst>
          <pc:docMk/>
          <pc:sldMk cId="3564055637" sldId="267"/>
        </pc:sldMkLst>
        <pc:spChg chg="del">
          <ac:chgData name="LaMarche, Robert" userId="5d529eef-db9c-4297-9f1d-a2b278937439" providerId="ADAL" clId="{76F5D1A7-FFCD-4F4E-8CAA-0E92899C28A8}" dt="2024-12-14T04:10:40.396" v="28" actId="478"/>
          <ac:spMkLst>
            <pc:docMk/>
            <pc:sldMk cId="3564055637" sldId="267"/>
            <ac:spMk id="3" creationId="{00000000-0000-0000-0000-000000000000}"/>
          </ac:spMkLst>
        </pc:spChg>
        <pc:spChg chg="add del mod">
          <ac:chgData name="LaMarche, Robert" userId="5d529eef-db9c-4297-9f1d-a2b278937439" providerId="ADAL" clId="{76F5D1A7-FFCD-4F4E-8CAA-0E92899C28A8}" dt="2024-12-14T04:10:44.934" v="29" actId="478"/>
          <ac:spMkLst>
            <pc:docMk/>
            <pc:sldMk cId="3564055637" sldId="267"/>
            <ac:spMk id="6" creationId="{8F8CF932-C054-8F11-403E-3097DA3C6FAF}"/>
          </ac:spMkLst>
        </pc:spChg>
        <pc:picChg chg="add mod">
          <ac:chgData name="LaMarche, Robert" userId="5d529eef-db9c-4297-9f1d-a2b278937439" providerId="ADAL" clId="{76F5D1A7-FFCD-4F4E-8CAA-0E92899C28A8}" dt="2024-12-14T04:10:47.172" v="30" actId="1076"/>
          <ac:picMkLst>
            <pc:docMk/>
            <pc:sldMk cId="3564055637" sldId="267"/>
            <ac:picMk id="4" creationId="{4E9AA0D3-449C-1A41-9D15-B3B059AE8F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DriverPass</a:t>
            </a:r>
            <a:r>
              <a:rPr lang="en-US" dirty="0"/>
              <a:t> system includes key </a:t>
            </a:r>
            <a:r>
              <a:rPr lang="en-US" b="1" dirty="0"/>
              <a:t>functional requirements</a:t>
            </a:r>
            <a:r>
              <a:rPr lang="en-US" dirty="0"/>
              <a:t> like user account management, allowing customers to register, log in, and reset passwords independently, as well as reservation management for booking, modifying, or canceling driving lessons. These features streamline operations and enhance customer convenience. The </a:t>
            </a:r>
            <a:r>
              <a:rPr lang="en-US" b="1" dirty="0"/>
              <a:t>nonfunctional requirements</a:t>
            </a:r>
            <a:r>
              <a:rPr lang="en-US" dirty="0"/>
              <a:t> focus on performance, ensuring fast response times under 2 seconds even during peak usage, and security, with SSL/TLS encryption and account lockouts after multiple failed login attempts. Together, these requirements deliver a secure, reliable, and user-friendly system that meets </a:t>
            </a:r>
            <a:r>
              <a:rPr lang="en-US" dirty="0" err="1"/>
              <a:t>DriverPass’s</a:t>
            </a:r>
            <a:r>
              <a:rPr lang="en-US" dirty="0"/>
              <a:t> business needs.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DriverPass</a:t>
            </a:r>
            <a:r>
              <a:rPr lang="en-US" dirty="0"/>
              <a:t> system involves several key users, including customers, secretaries, administrators, IT support, and the DMV. Customers can create accounts, log in, and schedule or modify driving lessons. Secretaries manage reservations and assist with customer account-related tasks. Administrators have full access to manage users, generate reports, and oversee system functionality. IT support ensures system maintenance, security, and updates, while the DMV is responsible for providing updates on testing rules and requirements. This design caters to </a:t>
            </a:r>
            <a:r>
              <a:rPr lang="en-US" dirty="0" err="1"/>
              <a:t>DriverPass's</a:t>
            </a:r>
            <a:r>
              <a:rPr lang="en-US" dirty="0"/>
              <a:t> needs by offering a user-friendly, role-based system that ensures secure, efficient operations for both staff and students.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"Register an Account" process, the user begins by providing their personal information, such as name and email address. Once the information is entered, the system checks if the email is already in use. If the email is unique, the system then prompts the user to create a password. Afterward, the user submits the registration request, and the system sends a confirmation email for account verification. Once the user verifies their email, the account is successfully created, allowing them to log in.</a:t>
            </a:r>
          </a:p>
          <a:p>
            <a:r>
              <a:rPr lang="en-US" dirty="0"/>
              <a:t>This process is designed to meet </a:t>
            </a:r>
            <a:r>
              <a:rPr lang="en-US" dirty="0" err="1"/>
              <a:t>DriverPass’s</a:t>
            </a:r>
            <a:r>
              <a:rPr lang="en-US" dirty="0"/>
              <a:t> needs by ensuring secure account creation, validating user information, and offering a straightforward experience for customers. By confirming the user’s email, the system prevents unauthorized access and provides a secure entry point for students to book lessons and track their progress.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designing the </a:t>
            </a:r>
            <a:r>
              <a:rPr lang="en-US" dirty="0" err="1"/>
              <a:t>DriverPass</a:t>
            </a:r>
            <a:r>
              <a:rPr lang="en-US" dirty="0"/>
              <a:t> system, I focused on ensuring the security of both user data and system access. To protect users, the system requires each person to create an account with a unique email and strong password. For added security, there’s an option for multi-factor authentication, where users must verify their identity in a second way, such as through a text message or app. Additionally, if there are too many incorrect login attempts, the system will lock the account temporarily to prevent unauthorized access.</a:t>
            </a:r>
          </a:p>
          <a:p>
            <a:r>
              <a:rPr lang="en-US" dirty="0"/>
              <a:t>Sensitive data is always encrypted, which means that it’s protected during transmission to avoid unauthorized interception. During the registration process, users will receive an email to confirm their address, ensuring it’s valid and belongs to them. Different users, such as administrators and customers, have specific access based on their role, preventing access to sensitive areas unless authorized. The system also continuously monitors user activities and alerts the administrators of any unusual behavior, keeping everything secure. Finally, regular security updates will ensure the system stays protected against any new threats.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design of the system includes a few limitations. First, users won’t be able to customize the training packages themselves and will need developer assistance if changes are necessary. The system also does not track real-time driving sessions, such as using GPS, which could limit some features for tracking in-car lessons. Additionally, the first version of the system will focus on the essential features, with plans for future updates to improve and expand it. There might also be occasional compatibility issues with older browsers or operating systems. Due to budget limitations, certain advanced features, like voice recognition, are not included at this time. Finally, when there are updates to DMV rules or tests, administrators will need to manually review and integrate these changes into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12/13/2024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12/13/2024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Robert LaMarche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82111" y="404301"/>
            <a:ext cx="5306084" cy="5230634"/>
          </a:xfrm>
        </p:spPr>
        <p:txBody>
          <a:bodyPr anchor="ctr">
            <a:normAutofit/>
          </a:bodyPr>
          <a:lstStyle/>
          <a:p>
            <a:endParaRPr lang="en-US" sz="1600" dirty="0"/>
          </a:p>
          <a:p>
            <a:pPr marL="0" indent="0">
              <a:buNone/>
            </a:pPr>
            <a:r>
              <a:rPr lang="en-US" sz="1600" b="1" dirty="0"/>
              <a:t>	</a:t>
            </a:r>
            <a:r>
              <a:rPr lang="en-US" sz="1800" b="1" dirty="0"/>
              <a:t>Functional Requirements</a:t>
            </a:r>
          </a:p>
          <a:p>
            <a:pPr>
              <a:buFont typeface="+mj-lt"/>
              <a:buAutoNum type="arabicPeriod"/>
            </a:pPr>
            <a:r>
              <a:rPr lang="en-US" sz="1600" b="1" dirty="0"/>
              <a:t>User Account Management</a:t>
            </a:r>
            <a:r>
              <a:rPr lang="en-US" sz="1600" dirty="0"/>
              <a:t>: The system shall allow users to register for an account, log in, and reset passwords securely.</a:t>
            </a:r>
          </a:p>
          <a:p>
            <a:pPr>
              <a:buFont typeface="+mj-lt"/>
              <a:buAutoNum type="arabicPeriod"/>
            </a:pPr>
            <a:r>
              <a:rPr lang="en-US" sz="1600" b="1" dirty="0"/>
              <a:t>Reservation Management</a:t>
            </a:r>
            <a:r>
              <a:rPr lang="en-US" sz="1600" dirty="0"/>
              <a:t>: The system shall enable users to book, modify, or cancel driving lessons and track their training progress.</a:t>
            </a:r>
          </a:p>
          <a:p>
            <a:pPr marL="0" indent="0">
              <a:buNone/>
            </a:pPr>
            <a:r>
              <a:rPr lang="en-US" sz="1600" b="1" dirty="0"/>
              <a:t>	</a:t>
            </a:r>
            <a:r>
              <a:rPr lang="en-US" sz="1800" b="1" dirty="0"/>
              <a:t>Nonfunctional Requirements</a:t>
            </a:r>
          </a:p>
          <a:p>
            <a:pPr>
              <a:buFont typeface="+mj-lt"/>
              <a:buAutoNum type="arabicPeriod"/>
            </a:pPr>
            <a:r>
              <a:rPr lang="en-US" sz="1600" b="1" dirty="0"/>
              <a:t>Performance</a:t>
            </a:r>
            <a:r>
              <a:rPr lang="en-US" sz="1600" dirty="0"/>
              <a:t>: The system must handle multiple concurrent users with a response time of under 2 seconds for most operations.</a:t>
            </a:r>
          </a:p>
          <a:p>
            <a:pPr>
              <a:buFont typeface="+mj-lt"/>
              <a:buAutoNum type="arabicPeriod"/>
            </a:pPr>
            <a:r>
              <a:rPr lang="en-US" sz="1600" b="1" dirty="0"/>
              <a:t>Security</a:t>
            </a:r>
            <a:r>
              <a:rPr lang="en-US" sz="1600" dirty="0"/>
              <a:t>: All client-server communications shall use end-to-end encryption (SSL/TLS), and accounts will lock after 5 failed login attempts, with alerts sent to the admin.</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descr="A diagram of a company structure&#10;&#10;Description automatically generated">
            <a:extLst>
              <a:ext uri="{FF2B5EF4-FFF2-40B4-BE49-F238E27FC236}">
                <a16:creationId xmlns:a16="http://schemas.microsoft.com/office/drawing/2014/main" id="{E1B4C32A-1786-54AB-96D0-2786ACF4313C}"/>
              </a:ext>
            </a:extLst>
          </p:cNvPr>
          <p:cNvPicPr>
            <a:picLocks noChangeAspect="1"/>
          </p:cNvPicPr>
          <p:nvPr/>
        </p:nvPicPr>
        <p:blipFill>
          <a:blip r:embed="rId5"/>
          <a:stretch>
            <a:fillRect/>
          </a:stretch>
        </p:blipFill>
        <p:spPr>
          <a:xfrm>
            <a:off x="6109891" y="699770"/>
            <a:ext cx="4934585" cy="545846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3" descr="A screenshot of a diagram&#10;&#10;Description automatically generated">
            <a:extLst>
              <a:ext uri="{FF2B5EF4-FFF2-40B4-BE49-F238E27FC236}">
                <a16:creationId xmlns:a16="http://schemas.microsoft.com/office/drawing/2014/main" id="{4E9AA0D3-449C-1A41-9D15-B3B059AE8FBF}"/>
              </a:ext>
            </a:extLst>
          </p:cNvPr>
          <p:cNvPicPr>
            <a:picLocks noChangeAspect="1"/>
          </p:cNvPicPr>
          <p:nvPr/>
        </p:nvPicPr>
        <p:blipFill>
          <a:blip r:embed="rId5"/>
          <a:stretch>
            <a:fillRect/>
          </a:stretch>
        </p:blipFill>
        <p:spPr>
          <a:xfrm>
            <a:off x="7034006" y="128270"/>
            <a:ext cx="2762250" cy="660146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6056134"/>
          </a:xfrm>
        </p:spPr>
        <p:txBody>
          <a:bodyPr anchor="ctr">
            <a:normAutofit fontScale="92500" lnSpcReduction="10000"/>
          </a:bodyPr>
          <a:lstStyle/>
          <a:p>
            <a:r>
              <a:rPr lang="en-US" sz="1600" b="1" dirty="0"/>
              <a:t>User Authentication:</a:t>
            </a:r>
            <a:r>
              <a:rPr lang="en-US" sz="1600" dirty="0"/>
              <a:t> Users are required to log in with a unique username (email) and a secure password.</a:t>
            </a:r>
          </a:p>
          <a:p>
            <a:r>
              <a:rPr lang="en-US" sz="1600" b="1" dirty="0"/>
              <a:t>Password Strength Requirements: </a:t>
            </a:r>
            <a:r>
              <a:rPr lang="en-US" sz="1600" dirty="0"/>
              <a:t>The system enforces strong password criteria to ensure account security.</a:t>
            </a:r>
          </a:p>
          <a:p>
            <a:r>
              <a:rPr lang="en-US" sz="1600" b="1" dirty="0"/>
              <a:t>Multi-factor Authentication (MFA):</a:t>
            </a:r>
            <a:r>
              <a:rPr lang="en-US" sz="1600" dirty="0"/>
              <a:t> Option for multi-factor authentication to provide an additional layer of security during login.</a:t>
            </a:r>
          </a:p>
          <a:p>
            <a:r>
              <a:rPr lang="en-US" sz="1600" b="1" dirty="0"/>
              <a:t>Account Lockout After Failed Attempts:</a:t>
            </a:r>
            <a:r>
              <a:rPr lang="en-US" sz="1600" dirty="0"/>
              <a:t> User accounts are temporarily locked after five failed login attempts, alerting administrators of potential brute-force attacks.</a:t>
            </a:r>
          </a:p>
          <a:p>
            <a:r>
              <a:rPr lang="en-US" sz="1600" b="1" dirty="0"/>
              <a:t>Data Encryption:</a:t>
            </a:r>
            <a:r>
              <a:rPr lang="en-US" sz="1600" dirty="0"/>
              <a:t> All data exchanged between users and the system is encrypted using SSL/TLS protocols to protect sensitive information.</a:t>
            </a:r>
          </a:p>
          <a:p>
            <a:r>
              <a:rPr lang="en-US" sz="1600" b="1" dirty="0"/>
              <a:t>Email Verification:</a:t>
            </a:r>
            <a:r>
              <a:rPr lang="en-US" sz="1600" dirty="0"/>
              <a:t> A confirmation email is sent during account registration, ensuring the user’s email address is legitimate and accessible.</a:t>
            </a:r>
          </a:p>
          <a:p>
            <a:r>
              <a:rPr lang="en-US" sz="1600" b="1" dirty="0"/>
              <a:t>Role-Based Access Control:</a:t>
            </a:r>
            <a:r>
              <a:rPr lang="en-US" sz="1600" dirty="0"/>
              <a:t> Different access levels are assigned to users based on their roles (e.g., admin, secretary, customer, IT support), ensuring secure and appropriate access to system features.</a:t>
            </a:r>
          </a:p>
          <a:p>
            <a:r>
              <a:rPr lang="en-US" sz="1600" b="1" dirty="0"/>
              <a:t>Regular Security Patches and Updates:</a:t>
            </a:r>
            <a:r>
              <a:rPr lang="en-US" sz="1600" dirty="0"/>
              <a:t> The system is regularly updated with security patches to address new vulnerabilities and ensure compliance with the latest security standards.</a:t>
            </a:r>
          </a:p>
          <a:p>
            <a:r>
              <a:rPr lang="en-US" sz="1600" b="1" dirty="0"/>
              <a:t>Monitoring and Alerts:</a:t>
            </a:r>
            <a:r>
              <a:rPr lang="en-US" sz="1600" dirty="0"/>
              <a:t> Continuous monitoring of user activity, with automated alerts sent to administrators for suspicious behavior or system irregularities.</a:t>
            </a:r>
          </a:p>
          <a:p>
            <a:endParaRPr lang="en-US" sz="1600" dirty="0">
              <a:solidFill>
                <a:srgbClr val="000000"/>
              </a:solidFill>
            </a:endParaRPr>
          </a:p>
          <a:p>
            <a:endParaRPr lang="en-US" sz="16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1600" b="1" dirty="0"/>
              <a:t>Limited Customization of Training Packages</a:t>
            </a:r>
            <a:r>
              <a:rPr lang="en-US" sz="1600" dirty="0"/>
              <a:t>: Users cannot add or remove training package options without developer assistance.</a:t>
            </a:r>
          </a:p>
          <a:p>
            <a:r>
              <a:rPr lang="en-US" sz="1600" b="1" dirty="0"/>
              <a:t>No Real-Time Driving Session Tracking</a:t>
            </a:r>
            <a:r>
              <a:rPr lang="en-US" sz="1600" dirty="0"/>
              <a:t>: The system does not include GPS tracking or real-time monitoring of in-car driving sessions.</a:t>
            </a:r>
          </a:p>
          <a:p>
            <a:r>
              <a:rPr lang="en-US" sz="1600" b="1" dirty="0"/>
              <a:t>Initial Deployment Focus</a:t>
            </a:r>
            <a:r>
              <a:rPr lang="en-US" sz="1600" dirty="0"/>
              <a:t>: The initial version of the system will focus on core features, with future updates planned for scalability.</a:t>
            </a:r>
          </a:p>
          <a:p>
            <a:r>
              <a:rPr lang="en-US" sz="1600" b="1" dirty="0"/>
              <a:t>Platform-Specific Constraints</a:t>
            </a:r>
            <a:r>
              <a:rPr lang="en-US" sz="1600" dirty="0"/>
              <a:t>: While the system is web-based, there may be occasional compatibility issues with older browsers or operating systems.</a:t>
            </a:r>
          </a:p>
          <a:p>
            <a:r>
              <a:rPr lang="en-US" sz="1600" b="1" dirty="0"/>
              <a:t>Budget Constraints</a:t>
            </a:r>
            <a:r>
              <a:rPr lang="en-US" sz="1600" dirty="0"/>
              <a:t>: Certain advanced features, such as voice recognition for user interactions, may be excluded due to budget limitations.</a:t>
            </a:r>
          </a:p>
          <a:p>
            <a:r>
              <a:rPr lang="en-US" sz="1600" b="1" dirty="0"/>
              <a:t>Manual Integration for DMV Updates</a:t>
            </a:r>
            <a:r>
              <a:rPr lang="en-US" sz="1600" dirty="0"/>
              <a:t>: Updates to DMV rules or tests will need to be manually reviewed and integrated by administrators.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1354</TotalTime>
  <Words>1194</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LaMarche, Robert</cp:lastModifiedBy>
  <cp:revision>21</cp:revision>
  <dcterms:created xsi:type="dcterms:W3CDTF">2019-10-14T02:36:52Z</dcterms:created>
  <dcterms:modified xsi:type="dcterms:W3CDTF">2024-12-14T04:16:32Z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MSIP_Label_dad3be33-4108-4738-9e07-d8656a181486_Enabled">
    <vt:lpwstr>true</vt:lpwstr>
  </property>
  <property fmtid="{D5CDD505-2E9C-101B-9397-08002B2CF9AE}" pid="5" name="MSIP_Label_dad3be33-4108-4738-9e07-d8656a181486_SetDate">
    <vt:lpwstr>2024-12-14T04:03:52Z</vt:lpwstr>
  </property>
  <property fmtid="{D5CDD505-2E9C-101B-9397-08002B2CF9AE}" pid="6" name="MSIP_Label_dad3be33-4108-4738-9e07-d8656a181486_Method">
    <vt:lpwstr>Privileged</vt:lpwstr>
  </property>
  <property fmtid="{D5CDD505-2E9C-101B-9397-08002B2CF9AE}" pid="7" name="MSIP_Label_dad3be33-4108-4738-9e07-d8656a181486_Name">
    <vt:lpwstr>Public No Visual Label</vt:lpwstr>
  </property>
  <property fmtid="{D5CDD505-2E9C-101B-9397-08002B2CF9AE}" pid="8" name="MSIP_Label_dad3be33-4108-4738-9e07-d8656a181486_SiteId">
    <vt:lpwstr>945c199a-83a2-4e80-9f8c-5a91be5752dd</vt:lpwstr>
  </property>
  <property fmtid="{D5CDD505-2E9C-101B-9397-08002B2CF9AE}" pid="9" name="MSIP_Label_dad3be33-4108-4738-9e07-d8656a181486_ActionId">
    <vt:lpwstr>cda5a7aa-904d-4b08-813c-0e1d40edcdf6</vt:lpwstr>
  </property>
  <property fmtid="{D5CDD505-2E9C-101B-9397-08002B2CF9AE}" pid="10" name="MSIP_Label_dad3be33-4108-4738-9e07-d8656a181486_ContentBits">
    <vt:lpwstr>0</vt:lpwstr>
  </property>
</Properties>
</file>