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61" r:id="rId7"/>
    <p:sldId id="262" r:id="rId8"/>
    <p:sldId id="263" r:id="rId9"/>
    <p:sldId id="284" r:id="rId10"/>
    <p:sldId id="285" r:id="rId11"/>
    <p:sldId id="283" r:id="rId12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82F"/>
    <a:srgbClr val="55353F"/>
    <a:srgbClr val="9D6375"/>
    <a:srgbClr val="A97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1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9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8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06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56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0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21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3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12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6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85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0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004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60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0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21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51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3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1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66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85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58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062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600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0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21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3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871-46DE-4912-B92D-8E83BAF0400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E45-73EB-481E-ADA8-FFEC5183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7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871-46DE-4912-B92D-8E83BAF040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4E45-73EB-481E-ADA8-FFEC51833F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34076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목차</a:t>
            </a:r>
            <a:endParaRPr lang="ko-KR" altLang="en-US" sz="3600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1751905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게임 </a:t>
            </a:r>
            <a:r>
              <a:rPr lang="ko-KR" altLang="en-US" sz="3600" dirty="0" err="1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컨셉</a:t>
            </a:r>
            <a:endParaRPr lang="en-US" altLang="ko-KR" sz="3600" dirty="0" smtClean="0">
              <a:solidFill>
                <a:srgbClr val="40282F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개발 범위</a:t>
            </a:r>
            <a:endParaRPr lang="en-US" altLang="ko-KR" sz="3600" dirty="0" smtClean="0">
              <a:solidFill>
                <a:srgbClr val="40282F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개발 계획 및 진행 상황</a:t>
            </a:r>
            <a:endParaRPr lang="en-US" altLang="ko-KR" sz="3600" dirty="0" smtClean="0">
              <a:solidFill>
                <a:srgbClr val="40282F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3600" dirty="0" err="1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Github</a:t>
            </a:r>
            <a:r>
              <a:rPr lang="en-US" altLang="ko-KR" sz="36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3600" dirty="0" err="1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커밋</a:t>
            </a:r>
            <a:r>
              <a:rPr lang="ko-KR" altLang="en-US" sz="36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 통계</a:t>
            </a:r>
            <a:endParaRPr lang="en-US" altLang="ko-KR" sz="3600" dirty="0" smtClean="0">
              <a:solidFill>
                <a:srgbClr val="40282F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rgbClr val="40282F"/>
                </a:solidFill>
                <a:latin typeface="배달의민족 도현" pitchFamily="50" charset="-127"/>
                <a:ea typeface="배달의민족 도현" pitchFamily="50" charset="-127"/>
              </a:rPr>
              <a:t>데모 영상</a:t>
            </a:r>
            <a:endParaRPr lang="en-US" altLang="ko-KR" sz="3600" dirty="0">
              <a:solidFill>
                <a:srgbClr val="40282F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4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2520280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게임 </a:t>
            </a:r>
            <a:r>
              <a:rPr lang="ko-KR" altLang="en-US" dirty="0" err="1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컨셉</a:t>
            </a:r>
            <a:endParaRPr lang="ko-KR" altLang="en-US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5229200"/>
            <a:ext cx="6648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400" dirty="0" err="1" smtClean="0">
                <a:latin typeface="배달의민족 도현" pitchFamily="50" charset="-127"/>
                <a:ea typeface="배달의민족 도현" pitchFamily="50" charset="-127"/>
              </a:rPr>
              <a:t>버켓으로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 화면 위에서 내려오는 눈송이를 받아                점수를 획득하는 게임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2400" dirty="0">
              <a:solidFill>
                <a:prstClr val="black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04" y="1173544"/>
            <a:ext cx="6422464" cy="39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2520280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개발 범위</a:t>
            </a:r>
            <a:endParaRPr lang="ko-KR" altLang="en-US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48" y="1052736"/>
            <a:ext cx="6555569" cy="50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5328592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개발 </a:t>
            </a:r>
            <a:r>
              <a:rPr lang="ko-KR" altLang="en-US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계획 및 진행 상황</a:t>
            </a:r>
            <a:endParaRPr lang="ko-KR" altLang="en-US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68415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4320480" cy="64807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Github</a:t>
            </a:r>
            <a:r>
              <a:rPr lang="en-US" altLang="ko-KR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커밋</a:t>
            </a:r>
            <a:r>
              <a:rPr lang="ko-KR" altLang="en-US" dirty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통계</a:t>
            </a:r>
            <a:endParaRPr lang="ko-KR" altLang="en-US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19892"/>
            <a:ext cx="7380312" cy="47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2564904"/>
            <a:ext cx="5600622" cy="144016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rgbClr val="9D6375"/>
                </a:solidFill>
                <a:latin typeface="배달의민족 도현" pitchFamily="50" charset="-127"/>
                <a:ea typeface="배달의민족 도현" pitchFamily="50" charset="-127"/>
              </a:rPr>
              <a:t>데모 영상</a:t>
            </a:r>
            <a:endParaRPr lang="ko-KR" altLang="en-US" sz="5400" dirty="0">
              <a:solidFill>
                <a:srgbClr val="9D637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9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7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40</Words>
  <Application>Microsoft Office PowerPoint</Application>
  <PresentationFormat>화면 슬라이드 쇼(4:3)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</vt:lpstr>
      <vt:lpstr>배달의민족 도현</vt:lpstr>
      <vt:lpstr>맑은 고딕</vt:lpstr>
      <vt:lpstr>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게임 컨셉</vt:lpstr>
      <vt:lpstr>개발 범위</vt:lpstr>
      <vt:lpstr>개발 계획 및 진행 상황</vt:lpstr>
      <vt:lpstr>Github 커밋 통계</vt:lpstr>
      <vt:lpstr>데모 영상</vt:lpstr>
      <vt:lpstr>PowerPoint 프레젠테이션</vt:lpstr>
    </vt:vector>
  </TitlesOfParts>
  <Company>XP R2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김민지</cp:lastModifiedBy>
  <cp:revision>60</cp:revision>
  <dcterms:created xsi:type="dcterms:W3CDTF">2016-04-09T06:51:14Z</dcterms:created>
  <dcterms:modified xsi:type="dcterms:W3CDTF">2017-11-20T11:19:42Z</dcterms:modified>
</cp:coreProperties>
</file>