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72" r:id="rId2"/>
    <p:sldMasterId id="2147483684" r:id="rId3"/>
    <p:sldMasterId id="2147483696" r:id="rId4"/>
  </p:sldMasterIdLst>
  <p:sldIdLst>
    <p:sldId id="256" r:id="rId5"/>
    <p:sldId id="257" r:id="rId6"/>
    <p:sldId id="261" r:id="rId7"/>
    <p:sldId id="262" r:id="rId8"/>
    <p:sldId id="284" r:id="rId9"/>
    <p:sldId id="282" r:id="rId10"/>
    <p:sldId id="263" r:id="rId11"/>
    <p:sldId id="281" r:id="rId12"/>
    <p:sldId id="283" r:id="rId13"/>
  </p:sldIdLst>
  <p:sldSz cx="9144000" cy="6858000" type="screen4x3"/>
  <p:notesSz cx="6858000" cy="9144000"/>
  <p:embeddedFontLst>
    <p:embeddedFont>
      <p:font typeface="배달의민족 도현" panose="020B0600000101010101" pitchFamily="50" charset="-127"/>
      <p:regular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282F"/>
    <a:srgbClr val="55353F"/>
    <a:srgbClr val="9D6375"/>
    <a:srgbClr val="A97C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8871-46DE-4912-B92D-8E83BAF04004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4E45-73EB-481E-ADA8-FFEC51833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013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8871-46DE-4912-B92D-8E83BAF04004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4E45-73EB-481E-ADA8-FFEC51833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362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8871-46DE-4912-B92D-8E83BAF04004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4E45-73EB-481E-ADA8-FFEC51833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790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8871-46DE-4912-B92D-8E83BAF0400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4E45-73EB-481E-ADA8-FFEC51833F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2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8871-46DE-4912-B92D-8E83BAF0400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4E45-73EB-481E-ADA8-FFEC51833F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393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8871-46DE-4912-B92D-8E83BAF0400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4E45-73EB-481E-ADA8-FFEC51833F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712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8871-46DE-4912-B92D-8E83BAF0400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4E45-73EB-481E-ADA8-FFEC51833F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2566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8871-46DE-4912-B92D-8E83BAF0400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4E45-73EB-481E-ADA8-FFEC51833F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685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8871-46DE-4912-B92D-8E83BAF0400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4E45-73EB-481E-ADA8-FFEC51833F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5576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8871-46DE-4912-B92D-8E83BAF0400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4E45-73EB-481E-ADA8-FFEC51833F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8062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8871-46DE-4912-B92D-8E83BAF0400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4E45-73EB-481E-ADA8-FFEC51833F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960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8871-46DE-4912-B92D-8E83BAF04004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4E45-73EB-481E-ADA8-FFEC51833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4562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8871-46DE-4912-B92D-8E83BAF0400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4E45-73EB-481E-ADA8-FFEC51833F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4304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8871-46DE-4912-B92D-8E83BAF0400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4E45-73EB-481E-ADA8-FFEC51833F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6218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8871-46DE-4912-B92D-8E83BAF0400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4E45-73EB-481E-ADA8-FFEC51833F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3519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8871-46DE-4912-B92D-8E83BAF0400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4E45-73EB-481E-ADA8-FFEC51833F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25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8871-46DE-4912-B92D-8E83BAF0400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4E45-73EB-481E-ADA8-FFEC51833F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3939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8871-46DE-4912-B92D-8E83BAF0400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4E45-73EB-481E-ADA8-FFEC51833F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712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8871-46DE-4912-B92D-8E83BAF0400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4E45-73EB-481E-ADA8-FFEC51833F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2566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8871-46DE-4912-B92D-8E83BAF0400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4E45-73EB-481E-ADA8-FFEC51833F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6859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8871-46DE-4912-B92D-8E83BAF0400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4E45-73EB-481E-ADA8-FFEC51833F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55760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8871-46DE-4912-B92D-8E83BAF0400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4E45-73EB-481E-ADA8-FFEC51833F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806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8871-46DE-4912-B92D-8E83BAF04004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4E45-73EB-481E-ADA8-FFEC51833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0004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8871-46DE-4912-B92D-8E83BAF0400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4E45-73EB-481E-ADA8-FFEC51833F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9600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8871-46DE-4912-B92D-8E83BAF0400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4E45-73EB-481E-ADA8-FFEC51833F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4304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8871-46DE-4912-B92D-8E83BAF0400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4E45-73EB-481E-ADA8-FFEC51833F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6218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8871-46DE-4912-B92D-8E83BAF0400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4E45-73EB-481E-ADA8-FFEC51833F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35195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8871-46DE-4912-B92D-8E83BAF0400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4E45-73EB-481E-ADA8-FFEC51833F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257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8871-46DE-4912-B92D-8E83BAF0400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4E45-73EB-481E-ADA8-FFEC51833F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3939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8871-46DE-4912-B92D-8E83BAF0400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4E45-73EB-481E-ADA8-FFEC51833F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7124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8871-46DE-4912-B92D-8E83BAF0400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4E45-73EB-481E-ADA8-FFEC51833F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25666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8871-46DE-4912-B92D-8E83BAF0400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4E45-73EB-481E-ADA8-FFEC51833F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68599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8871-46DE-4912-B92D-8E83BAF0400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4E45-73EB-481E-ADA8-FFEC51833F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557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8871-46DE-4912-B92D-8E83BAF04004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4E45-73EB-481E-ADA8-FFEC51833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25803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8871-46DE-4912-B92D-8E83BAF0400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4E45-73EB-481E-ADA8-FFEC51833F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80621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8871-46DE-4912-B92D-8E83BAF0400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4E45-73EB-481E-ADA8-FFEC51833F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96003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8871-46DE-4912-B92D-8E83BAF0400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4E45-73EB-481E-ADA8-FFEC51833F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43041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8871-46DE-4912-B92D-8E83BAF0400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4E45-73EB-481E-ADA8-FFEC51833F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62186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8871-46DE-4912-B92D-8E83BAF0400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4E45-73EB-481E-ADA8-FFEC51833F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351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8871-46DE-4912-B92D-8E83BAF04004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4E45-73EB-481E-ADA8-FFEC51833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32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8871-46DE-4912-B92D-8E83BAF04004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4E45-73EB-481E-ADA8-FFEC51833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633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8871-46DE-4912-B92D-8E83BAF04004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4E45-73EB-481E-ADA8-FFEC51833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2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8871-46DE-4912-B92D-8E83BAF04004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4E45-73EB-481E-ADA8-FFEC51833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35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8871-46DE-4912-B92D-8E83BAF04004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4E45-73EB-481E-ADA8-FFEC51833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58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F8871-46DE-4912-B92D-8E83BAF04004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C4E45-73EB-481E-ADA8-FFEC51833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874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F8871-46DE-4912-B92D-8E83BAF0400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C4E45-73EB-481E-ADA8-FFEC51833F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767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F8871-46DE-4912-B92D-8E83BAF0400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C4E45-73EB-481E-ADA8-FFEC51833F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767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F8871-46DE-4912-B92D-8E83BAF0400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C4E45-73EB-481E-ADA8-FFEC51833F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767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577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1340768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rgbClr val="9D6375"/>
                </a:solidFill>
                <a:latin typeface="배달의민족 도현" pitchFamily="50" charset="-127"/>
                <a:ea typeface="배달의민족 도현" pitchFamily="50" charset="-127"/>
              </a:rPr>
              <a:t>목차</a:t>
            </a:r>
            <a:endParaRPr lang="ko-KR" altLang="en-US" sz="3600" dirty="0">
              <a:solidFill>
                <a:srgbClr val="9D6375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75656" y="2132856"/>
            <a:ext cx="698477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itchFamily="34" charset="0"/>
              <a:buChar char="•"/>
            </a:pPr>
            <a:r>
              <a:rPr lang="ko-KR" altLang="en-US" sz="4000" dirty="0" smtClean="0">
                <a:solidFill>
                  <a:srgbClr val="40282F"/>
                </a:solidFill>
                <a:latin typeface="배달의민족 도현" pitchFamily="50" charset="-127"/>
                <a:ea typeface="배달의민족 도현" pitchFamily="50" charset="-127"/>
              </a:rPr>
              <a:t>게임 </a:t>
            </a:r>
            <a:r>
              <a:rPr lang="ko-KR" altLang="en-US" sz="4000" dirty="0" err="1" smtClean="0">
                <a:solidFill>
                  <a:srgbClr val="40282F"/>
                </a:solidFill>
                <a:latin typeface="배달의민족 도현" pitchFamily="50" charset="-127"/>
                <a:ea typeface="배달의민족 도현" pitchFamily="50" charset="-127"/>
              </a:rPr>
              <a:t>컨셉</a:t>
            </a:r>
            <a:endParaRPr lang="en-US" altLang="ko-KR" sz="4000" dirty="0" smtClean="0">
              <a:solidFill>
                <a:srgbClr val="40282F"/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285750" indent="-285750">
              <a:lnSpc>
                <a:spcPct val="130000"/>
              </a:lnSpc>
              <a:buFont typeface="Arial" pitchFamily="34" charset="0"/>
              <a:buChar char="•"/>
            </a:pPr>
            <a:r>
              <a:rPr lang="ko-KR" altLang="en-US" sz="4000" dirty="0" smtClean="0">
                <a:solidFill>
                  <a:srgbClr val="40282F"/>
                </a:solidFill>
                <a:latin typeface="배달의민족 도현" pitchFamily="50" charset="-127"/>
                <a:ea typeface="배달의민족 도현" pitchFamily="50" charset="-127"/>
              </a:rPr>
              <a:t>개발 범위</a:t>
            </a:r>
            <a:endParaRPr lang="en-US" altLang="ko-KR" sz="4000" dirty="0" smtClean="0">
              <a:solidFill>
                <a:srgbClr val="40282F"/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285750" indent="-285750">
              <a:lnSpc>
                <a:spcPct val="130000"/>
              </a:lnSpc>
              <a:buFont typeface="Arial" pitchFamily="34" charset="0"/>
              <a:buChar char="•"/>
            </a:pPr>
            <a:r>
              <a:rPr lang="ko-KR" altLang="en-US" sz="4000" dirty="0" smtClean="0">
                <a:solidFill>
                  <a:srgbClr val="40282F"/>
                </a:solidFill>
                <a:latin typeface="배달의민족 도현" pitchFamily="50" charset="-127"/>
                <a:ea typeface="배달의민족 도현" pitchFamily="50" charset="-127"/>
              </a:rPr>
              <a:t>예상 게임 실행 흐름</a:t>
            </a:r>
            <a:endParaRPr lang="en-US" altLang="ko-KR" sz="4000" dirty="0" smtClean="0">
              <a:solidFill>
                <a:srgbClr val="40282F"/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285750" indent="-285750">
              <a:lnSpc>
                <a:spcPct val="130000"/>
              </a:lnSpc>
              <a:buFont typeface="Arial" pitchFamily="34" charset="0"/>
              <a:buChar char="•"/>
            </a:pPr>
            <a:r>
              <a:rPr lang="ko-KR" altLang="en-US" sz="4000" dirty="0" smtClean="0">
                <a:solidFill>
                  <a:srgbClr val="40282F"/>
                </a:solidFill>
                <a:latin typeface="배달의민족 도현" pitchFamily="50" charset="-127"/>
                <a:ea typeface="배달의민족 도현" pitchFamily="50" charset="-127"/>
              </a:rPr>
              <a:t>개발 일정</a:t>
            </a:r>
            <a:endParaRPr lang="en-US" altLang="ko-KR" sz="4000" dirty="0">
              <a:solidFill>
                <a:srgbClr val="40282F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444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332656"/>
            <a:ext cx="2520280" cy="648072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solidFill>
                  <a:srgbClr val="9D6375"/>
                </a:solidFill>
                <a:latin typeface="배달의민족 도현" pitchFamily="50" charset="-127"/>
                <a:ea typeface="배달의민족 도현" pitchFamily="50" charset="-127"/>
              </a:rPr>
              <a:t>게임 </a:t>
            </a:r>
            <a:r>
              <a:rPr lang="ko-KR" altLang="en-US" dirty="0" err="1" smtClean="0">
                <a:solidFill>
                  <a:srgbClr val="9D6375"/>
                </a:solidFill>
                <a:latin typeface="배달의민족 도현" pitchFamily="50" charset="-127"/>
                <a:ea typeface="배달의민족 도현" pitchFamily="50" charset="-127"/>
              </a:rPr>
              <a:t>컨셉</a:t>
            </a:r>
            <a:endParaRPr lang="ko-KR" altLang="en-US" dirty="0">
              <a:solidFill>
                <a:srgbClr val="9D6375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03648" y="5229200"/>
            <a:ext cx="66489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dirty="0" smtClean="0">
                <a:latin typeface="배달의민족 도현" pitchFamily="50" charset="-127"/>
                <a:ea typeface="배달의민족 도현" pitchFamily="50" charset="-127"/>
              </a:rPr>
              <a:t>- </a:t>
            </a:r>
            <a:r>
              <a:rPr lang="ko-KR" altLang="en-US" sz="2400" dirty="0" err="1" smtClean="0">
                <a:latin typeface="배달의민족 도현" pitchFamily="50" charset="-127"/>
                <a:ea typeface="배달의민족 도현" pitchFamily="50" charset="-127"/>
              </a:rPr>
              <a:t>버켓으로</a:t>
            </a:r>
            <a:r>
              <a:rPr lang="ko-KR" altLang="en-US" sz="2400" dirty="0" smtClean="0">
                <a:latin typeface="배달의민족 도현" pitchFamily="50" charset="-127"/>
                <a:ea typeface="배달의민족 도현" pitchFamily="50" charset="-127"/>
              </a:rPr>
              <a:t> 화면 위에서 내려오는 눈송이를 받아                점수를 획득하는 게임</a:t>
            </a:r>
            <a:r>
              <a:rPr lang="en-US" altLang="ko-KR" sz="2400" dirty="0" smtClean="0">
                <a:latin typeface="배달의민족 도현" pitchFamily="50" charset="-127"/>
                <a:ea typeface="배달의민족 도현" pitchFamily="50" charset="-127"/>
              </a:rPr>
              <a:t>.</a:t>
            </a:r>
            <a:endParaRPr lang="ko-KR" altLang="en-US" sz="2400" dirty="0">
              <a:solidFill>
                <a:prstClr val="black"/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904" y="1173544"/>
            <a:ext cx="6422464" cy="398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60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332656"/>
            <a:ext cx="2520280" cy="648072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solidFill>
                  <a:srgbClr val="9D6375"/>
                </a:solidFill>
                <a:latin typeface="배달의민족 도현" pitchFamily="50" charset="-127"/>
                <a:ea typeface="배달의민족 도현" pitchFamily="50" charset="-127"/>
              </a:rPr>
              <a:t>개발 범위</a:t>
            </a:r>
            <a:endParaRPr lang="ko-KR" altLang="en-US" dirty="0">
              <a:solidFill>
                <a:srgbClr val="9D6375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416395"/>
            <a:ext cx="7560840" cy="460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60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3672408" cy="648072"/>
          </a:xfrm>
        </p:spPr>
        <p:txBody>
          <a:bodyPr>
            <a:normAutofit fontScale="90000"/>
          </a:bodyPr>
          <a:lstStyle/>
          <a:p>
            <a:r>
              <a:rPr lang="ko-KR" altLang="en-US" smtClean="0">
                <a:solidFill>
                  <a:srgbClr val="9D6375"/>
                </a:solidFill>
                <a:latin typeface="배달의민족 도현" pitchFamily="50" charset="-127"/>
                <a:ea typeface="배달의민족 도현" pitchFamily="50" charset="-127"/>
              </a:rPr>
              <a:t>게임 화면 구성</a:t>
            </a:r>
            <a:endParaRPr lang="ko-KR" altLang="en-US" dirty="0">
              <a:solidFill>
                <a:srgbClr val="9D6375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8067" y="476672"/>
            <a:ext cx="10076611" cy="566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937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4" y="44624"/>
            <a:ext cx="9729080" cy="5472608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3960440" cy="648072"/>
          </a:xfrm>
        </p:spPr>
        <p:txBody>
          <a:bodyPr>
            <a:normAutofit/>
          </a:bodyPr>
          <a:lstStyle/>
          <a:p>
            <a:r>
              <a:rPr lang="ko-KR" altLang="en-US" sz="3400" dirty="0" smtClean="0">
                <a:solidFill>
                  <a:srgbClr val="9D6375"/>
                </a:solidFill>
                <a:latin typeface="배달의민족 도현" pitchFamily="50" charset="-127"/>
                <a:ea typeface="배달의민족 도현" pitchFamily="50" charset="-127"/>
              </a:rPr>
              <a:t>예상 게임 실행 흐름 </a:t>
            </a:r>
            <a:endParaRPr lang="ko-KR" altLang="en-US" sz="3400" dirty="0">
              <a:solidFill>
                <a:srgbClr val="9D6375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3717032"/>
            <a:ext cx="19544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prstClr val="black"/>
                </a:solidFill>
                <a:latin typeface="배달의민족 도현" pitchFamily="50" charset="-127"/>
                <a:ea typeface="배달의민족 도현" pitchFamily="50" charset="-127"/>
              </a:rPr>
              <a:t>1. </a:t>
            </a:r>
            <a:r>
              <a:rPr lang="ko-KR" altLang="en-US" sz="2400" dirty="0" smtClean="0">
                <a:solidFill>
                  <a:prstClr val="black"/>
                </a:solidFill>
                <a:latin typeface="배달의민족 도현" pitchFamily="50" charset="-127"/>
                <a:ea typeface="배달의민족 도현" pitchFamily="50" charset="-127"/>
              </a:rPr>
              <a:t>게임 시작</a:t>
            </a:r>
            <a:endParaRPr lang="ko-KR" altLang="en-US" sz="2400" dirty="0">
              <a:solidFill>
                <a:prstClr val="black"/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71800" y="4653136"/>
            <a:ext cx="288032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prstClr val="black"/>
                </a:solidFill>
                <a:latin typeface="배달의민족 도현" pitchFamily="50" charset="-127"/>
                <a:ea typeface="배달의민족 도현" pitchFamily="50" charset="-127"/>
              </a:rPr>
              <a:t>2</a:t>
            </a:r>
            <a:r>
              <a:rPr lang="en-US" altLang="ko-KR" sz="2000" dirty="0" smtClean="0">
                <a:solidFill>
                  <a:prstClr val="black"/>
                </a:solidFill>
                <a:latin typeface="배달의민족 도현" pitchFamily="50" charset="-127"/>
                <a:ea typeface="배달의민족 도현" pitchFamily="50" charset="-127"/>
              </a:rPr>
              <a:t>. </a:t>
            </a:r>
            <a:r>
              <a:rPr lang="ko-KR" altLang="en-US" sz="2000" dirty="0" err="1" smtClean="0">
                <a:solidFill>
                  <a:prstClr val="black"/>
                </a:solidFill>
                <a:latin typeface="배달의민족 도현" pitchFamily="50" charset="-127"/>
                <a:ea typeface="배달의민족 도현" pitchFamily="50" charset="-127"/>
              </a:rPr>
              <a:t>버켓</a:t>
            </a:r>
            <a:r>
              <a:rPr lang="ko-KR" altLang="en-US" sz="2000" dirty="0" smtClean="0">
                <a:solidFill>
                  <a:prstClr val="black"/>
                </a:solidFill>
                <a:latin typeface="배달의민족 도현" pitchFamily="50" charset="-127"/>
                <a:ea typeface="배달의민족 도현" pitchFamily="50" charset="-127"/>
              </a:rPr>
              <a:t> 이동</a:t>
            </a:r>
            <a:endParaRPr lang="en-US" altLang="ko-KR" sz="2000" dirty="0" smtClean="0">
              <a:solidFill>
                <a:prstClr val="black"/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r>
              <a:rPr lang="ko-KR" altLang="en-US" sz="2000" dirty="0" smtClean="0">
                <a:solidFill>
                  <a:prstClr val="black"/>
                </a:solidFill>
                <a:latin typeface="배달의민족 도현" pitchFamily="50" charset="-127"/>
                <a:ea typeface="배달의민족 도현" pitchFamily="50" charset="-127"/>
              </a:rPr>
              <a:t>  </a:t>
            </a:r>
            <a:r>
              <a:rPr lang="en-US" altLang="ko-KR" dirty="0" smtClean="0">
                <a:solidFill>
                  <a:prstClr val="black"/>
                </a:solidFill>
                <a:latin typeface="배달의민족 도현" pitchFamily="50" charset="-127"/>
                <a:ea typeface="배달의민족 도현" pitchFamily="50" charset="-127"/>
              </a:rPr>
              <a:t>- </a:t>
            </a:r>
            <a:r>
              <a:rPr lang="ko-KR" altLang="en-US" dirty="0" smtClean="0">
                <a:solidFill>
                  <a:prstClr val="black"/>
                </a:solidFill>
                <a:latin typeface="배달의민족 도현" pitchFamily="50" charset="-127"/>
                <a:ea typeface="배달의민족 도현" pitchFamily="50" charset="-127"/>
              </a:rPr>
              <a:t>눈송이 획득 </a:t>
            </a:r>
            <a:r>
              <a:rPr lang="en-US" altLang="ko-KR" dirty="0" smtClean="0">
                <a:solidFill>
                  <a:prstClr val="black"/>
                </a:solidFill>
                <a:latin typeface="배달의민족 도현" pitchFamily="50" charset="-127"/>
                <a:ea typeface="배달의민족 도현" pitchFamily="50" charset="-127"/>
              </a:rPr>
              <a:t>: </a:t>
            </a:r>
            <a:r>
              <a:rPr lang="ko-KR" altLang="en-US" dirty="0" smtClean="0">
                <a:solidFill>
                  <a:srgbClr val="00B050"/>
                </a:solidFill>
                <a:latin typeface="배달의민족 도현" pitchFamily="50" charset="-127"/>
                <a:ea typeface="배달의민족 도현" pitchFamily="50" charset="-127"/>
              </a:rPr>
              <a:t>점수 증가</a:t>
            </a:r>
            <a:endParaRPr lang="en-US" altLang="ko-KR" dirty="0">
              <a:solidFill>
                <a:srgbClr val="00B050"/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r>
              <a:rPr lang="en-US" altLang="ko-KR" dirty="0" smtClean="0">
                <a:solidFill>
                  <a:prstClr val="black"/>
                </a:solidFill>
                <a:latin typeface="배달의민족 도현" pitchFamily="50" charset="-127"/>
                <a:ea typeface="배달의민족 도현" pitchFamily="50" charset="-127"/>
              </a:rPr>
              <a:t>  - </a:t>
            </a:r>
            <a:r>
              <a:rPr lang="ko-KR" altLang="en-US" dirty="0" smtClean="0">
                <a:solidFill>
                  <a:prstClr val="black"/>
                </a:solidFill>
                <a:latin typeface="배달의민족 도현" pitchFamily="50" charset="-127"/>
                <a:ea typeface="배달의민족 도현" pitchFamily="50" charset="-127"/>
              </a:rPr>
              <a:t>불꽃 획득 </a:t>
            </a:r>
            <a:r>
              <a:rPr lang="en-US" altLang="ko-KR" dirty="0" smtClean="0">
                <a:solidFill>
                  <a:prstClr val="black"/>
                </a:solidFill>
                <a:latin typeface="배달의민족 도현" pitchFamily="50" charset="-127"/>
                <a:ea typeface="배달의민족 도현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배달의민족 도현" pitchFamily="50" charset="-127"/>
                <a:ea typeface="배달의민족 도현" pitchFamily="50" charset="-127"/>
              </a:rPr>
              <a:t>점수 감소</a:t>
            </a:r>
            <a:endParaRPr lang="ko-KR" altLang="en-US" dirty="0">
              <a:solidFill>
                <a:srgbClr val="C00000"/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33232" y="4604355"/>
            <a:ext cx="353987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prstClr val="black"/>
                </a:solidFill>
                <a:latin typeface="배달의민족 도현" pitchFamily="50" charset="-127"/>
                <a:ea typeface="배달의민족 도현" pitchFamily="50" charset="-127"/>
              </a:rPr>
              <a:t>3. </a:t>
            </a:r>
            <a:r>
              <a:rPr lang="ko-KR" altLang="en-US" sz="2000" dirty="0" smtClean="0">
                <a:solidFill>
                  <a:prstClr val="black"/>
                </a:solidFill>
                <a:latin typeface="배달의민족 도현" pitchFamily="50" charset="-127"/>
                <a:ea typeface="배달의민족 도현" pitchFamily="50" charset="-127"/>
              </a:rPr>
              <a:t>제한 시간 내 목표 달성</a:t>
            </a:r>
            <a:endParaRPr lang="en-US" altLang="ko-KR" sz="2000" dirty="0" smtClean="0">
              <a:solidFill>
                <a:prstClr val="black"/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r>
              <a:rPr lang="ko-KR" altLang="en-US" sz="2000" dirty="0" smtClean="0">
                <a:solidFill>
                  <a:prstClr val="black"/>
                </a:solidFill>
                <a:latin typeface="배달의민족 도현" pitchFamily="50" charset="-127"/>
                <a:ea typeface="배달의민족 도현" pitchFamily="50" charset="-127"/>
              </a:rPr>
              <a:t>      </a:t>
            </a:r>
            <a:r>
              <a:rPr lang="en-US" altLang="ko-KR" dirty="0" smtClean="0">
                <a:solidFill>
                  <a:prstClr val="black"/>
                </a:solidFill>
                <a:latin typeface="배달의민족 도현" pitchFamily="50" charset="-127"/>
                <a:ea typeface="배달의민족 도현" pitchFamily="50" charset="-127"/>
              </a:rPr>
              <a:t>- </a:t>
            </a:r>
            <a:r>
              <a:rPr lang="ko-KR" altLang="en-US" dirty="0" smtClean="0">
                <a:solidFill>
                  <a:prstClr val="black"/>
                </a:solidFill>
                <a:latin typeface="배달의민족 도현" pitchFamily="50" charset="-127"/>
                <a:ea typeface="배달의민족 도현" pitchFamily="50" charset="-127"/>
              </a:rPr>
              <a:t>달성 </a:t>
            </a:r>
            <a:r>
              <a:rPr lang="en-US" altLang="ko-KR" dirty="0" smtClean="0">
                <a:solidFill>
                  <a:prstClr val="black"/>
                </a:solidFill>
                <a:latin typeface="배달의민족 도현" pitchFamily="50" charset="-127"/>
                <a:ea typeface="배달의민족 도현" pitchFamily="50" charset="-127"/>
              </a:rPr>
              <a:t>→ </a:t>
            </a:r>
            <a:r>
              <a:rPr lang="en-US" altLang="ko-KR" dirty="0" smtClean="0">
                <a:solidFill>
                  <a:srgbClr val="00B050"/>
                </a:solidFill>
                <a:latin typeface="배달의민족 도현" pitchFamily="50" charset="-127"/>
                <a:ea typeface="배달의민족 도현" pitchFamily="50" charset="-127"/>
              </a:rPr>
              <a:t>Game Clear</a:t>
            </a:r>
            <a:endParaRPr lang="en-US" altLang="ko-KR" dirty="0">
              <a:solidFill>
                <a:srgbClr val="00B050"/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r>
              <a:rPr lang="en-US" altLang="ko-KR" dirty="0" smtClean="0">
                <a:solidFill>
                  <a:prstClr val="black"/>
                </a:solidFill>
                <a:latin typeface="배달의민족 도현" pitchFamily="50" charset="-127"/>
                <a:ea typeface="배달의민족 도현" pitchFamily="50" charset="-127"/>
              </a:rPr>
              <a:t>      - </a:t>
            </a:r>
            <a:r>
              <a:rPr lang="ko-KR" altLang="en-US" dirty="0" smtClean="0">
                <a:solidFill>
                  <a:prstClr val="black"/>
                </a:solidFill>
                <a:latin typeface="배달의민족 도현" pitchFamily="50" charset="-127"/>
                <a:ea typeface="배달의민족 도현" pitchFamily="50" charset="-127"/>
              </a:rPr>
              <a:t>달성</a:t>
            </a:r>
            <a:r>
              <a:rPr lang="en-US" altLang="ko-KR" dirty="0" smtClean="0">
                <a:solidFill>
                  <a:prstClr val="black"/>
                </a:solidFill>
                <a:latin typeface="배달의민족 도현" pitchFamily="50" charset="-127"/>
                <a:ea typeface="배달의민족 도현" pitchFamily="50" charset="-127"/>
              </a:rPr>
              <a:t>X → </a:t>
            </a:r>
            <a:r>
              <a:rPr lang="en-US" altLang="ko-KR" dirty="0" smtClean="0">
                <a:solidFill>
                  <a:srgbClr val="C00000"/>
                </a:solidFill>
                <a:latin typeface="배달의민족 도현" pitchFamily="50" charset="-127"/>
                <a:ea typeface="배달의민족 도현" pitchFamily="50" charset="-127"/>
              </a:rPr>
              <a:t>Game Over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67943" y="6237312"/>
            <a:ext cx="468052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prstClr val="black"/>
                </a:solidFill>
                <a:latin typeface="배달의민족 도현" pitchFamily="50" charset="-127"/>
                <a:ea typeface="배달의민족 도현" pitchFamily="50" charset="-127"/>
              </a:rPr>
              <a:t>* </a:t>
            </a:r>
            <a:r>
              <a:rPr lang="ko-KR" altLang="en-US" sz="1600" dirty="0" smtClean="0">
                <a:solidFill>
                  <a:prstClr val="black"/>
                </a:solidFill>
                <a:latin typeface="배달의민족 도현" pitchFamily="50" charset="-127"/>
                <a:ea typeface="배달의민족 도현" pitchFamily="50" charset="-127"/>
              </a:rPr>
              <a:t>획득한 점수가 증가할 수록 눈사람의 크기가 커짐</a:t>
            </a:r>
            <a:endParaRPr lang="ko-KR" altLang="en-US" sz="1600" dirty="0">
              <a:solidFill>
                <a:prstClr val="black"/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59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332656"/>
            <a:ext cx="2376264" cy="648072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solidFill>
                  <a:srgbClr val="9D6375"/>
                </a:solidFill>
                <a:latin typeface="배달의민족 도현" pitchFamily="50" charset="-127"/>
                <a:ea typeface="배달의민족 도현" pitchFamily="50" charset="-127"/>
              </a:rPr>
              <a:t>개발 일정</a:t>
            </a:r>
            <a:endParaRPr lang="ko-KR" altLang="en-US" dirty="0">
              <a:solidFill>
                <a:srgbClr val="9D6375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322594"/>
            <a:ext cx="6840760" cy="469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60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2376264" cy="648072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solidFill>
                  <a:srgbClr val="9D6375"/>
                </a:solidFill>
                <a:latin typeface="배달의민족 도현" pitchFamily="50" charset="-127"/>
                <a:ea typeface="배달의민족 도현" pitchFamily="50" charset="-127"/>
              </a:rPr>
              <a:t>자체 평가</a:t>
            </a:r>
            <a:endParaRPr lang="ko-KR" altLang="en-US" dirty="0">
              <a:solidFill>
                <a:srgbClr val="9D6375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000050"/>
            <a:ext cx="7980233" cy="294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45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5754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</TotalTime>
  <Words>87</Words>
  <Application>Microsoft Office PowerPoint</Application>
  <PresentationFormat>화면 슬라이드 쇼(4:3)</PresentationFormat>
  <Paragraphs>20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Arial</vt:lpstr>
      <vt:lpstr>배달의민족 도현</vt:lpstr>
      <vt:lpstr>맑은 고딕</vt:lpstr>
      <vt:lpstr>Office 테마</vt:lpstr>
      <vt:lpstr>2_Office 테마</vt:lpstr>
      <vt:lpstr>3_Office 테마</vt:lpstr>
      <vt:lpstr>4_Office 테마</vt:lpstr>
      <vt:lpstr>PowerPoint 프레젠테이션</vt:lpstr>
      <vt:lpstr>PowerPoint 프레젠테이션</vt:lpstr>
      <vt:lpstr>게임 컨셉</vt:lpstr>
      <vt:lpstr>개발 범위</vt:lpstr>
      <vt:lpstr>게임 화면 구성</vt:lpstr>
      <vt:lpstr>예상 게임 실행 흐름 </vt:lpstr>
      <vt:lpstr>개발 일정</vt:lpstr>
      <vt:lpstr>자체 평가</vt:lpstr>
      <vt:lpstr>PowerPoint 프레젠테이션</vt:lpstr>
    </vt:vector>
  </TitlesOfParts>
  <Company>XP R2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김민지</cp:lastModifiedBy>
  <cp:revision>54</cp:revision>
  <dcterms:created xsi:type="dcterms:W3CDTF">2016-04-09T06:51:14Z</dcterms:created>
  <dcterms:modified xsi:type="dcterms:W3CDTF">2017-10-18T02:55:44Z</dcterms:modified>
</cp:coreProperties>
</file>