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0" r:id="rId1"/>
  </p:sldMasterIdLst>
  <p:notesMasterIdLst>
    <p:notesMasterId r:id="rId6"/>
  </p:notesMasterIdLst>
  <p:handoutMasterIdLst>
    <p:handoutMasterId r:id="rId7"/>
  </p:handoutMasterIdLst>
  <p:sldIdLst>
    <p:sldId id="257" r:id="rId2"/>
    <p:sldId id="280" r:id="rId3"/>
    <p:sldId id="283" r:id="rId4"/>
    <p:sldId id="284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844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/>
  </p:normalViewPr>
  <p:slideViewPr>
    <p:cSldViewPr>
      <p:cViewPr>
        <p:scale>
          <a:sx n="66" d="100"/>
          <a:sy n="66" d="100"/>
        </p:scale>
        <p:origin x="-119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knet.go.kr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 cstate="print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진선영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07971" y="1268760"/>
            <a:ext cx="2736304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교육  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관련기관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84122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▶국비지원교육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69301" y="2750081"/>
            <a:ext cx="686476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9301" y="2377560"/>
            <a:ext cx="160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국비지원교</a:t>
            </a:r>
            <a:r>
              <a:rPr lang="ko-KR" altLang="en-US" dirty="0">
                <a:solidFill>
                  <a:schemeClr val="bg1"/>
                </a:solidFill>
              </a:rPr>
              <a:t>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0456" y="2496784"/>
            <a:ext cx="2133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오프라인 교육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 flipV="1">
            <a:off x="1690544" y="5471512"/>
            <a:ext cx="686313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6179" y="346780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취업성공 패키</a:t>
            </a:r>
            <a:r>
              <a:rPr lang="ko-KR" altLang="en-US" sz="1200" dirty="0">
                <a:solidFill>
                  <a:schemeClr val="bg1"/>
                </a:solidFill>
              </a:rPr>
              <a:t>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61617" y="374480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실업자 내일 배움 카드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39280" y="2857348"/>
            <a:ext cx="178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신청방</a:t>
            </a:r>
            <a:r>
              <a:rPr lang="ko-KR" altLang="en-US" sz="1600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92515" y="5574731"/>
            <a:ext cx="222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취업성공 패키지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37487" y="3384766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11294" y="4168365"/>
            <a:ext cx="20098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구직등록 </a:t>
            </a:r>
            <a:r>
              <a:rPr lang="ko-KR" altLang="en-US" sz="1000" dirty="0">
                <a:solidFill>
                  <a:schemeClr val="bg1"/>
                </a:solidFill>
              </a:rPr>
              <a:t>직업훈련상담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949126" y="3376177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84601" y="4137588"/>
            <a:ext cx="2254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u="sng" dirty="0" smtClean="0">
                <a:hlinkClick r:id="rId2"/>
              </a:rPr>
              <a:t>www.worknet.go.kr</a:t>
            </a:r>
            <a:r>
              <a:rPr lang="ko-KR" altLang="en-US" sz="1000" b="1" dirty="0"/>
              <a:t> </a:t>
            </a:r>
            <a:r>
              <a:rPr lang="ko-KR" altLang="en-US" sz="1000" dirty="0">
                <a:solidFill>
                  <a:schemeClr val="bg1"/>
                </a:solidFill>
              </a:rPr>
              <a:t>구직인증 신청하기</a:t>
            </a:r>
            <a:r>
              <a:rPr lang="ko-KR" altLang="en-US" sz="1200" b="1" dirty="0">
                <a:solidFill>
                  <a:schemeClr val="bg1"/>
                </a:solidFill>
              </a:rPr>
              <a:t>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50880" y="3376177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10780" y="4137587"/>
            <a:ext cx="220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거주지 관할지역 고용지원센터 찾기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2088" y="3237678"/>
            <a:ext cx="92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신청방법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37487" y="6030391"/>
            <a:ext cx="6344123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07971" y="1268760"/>
            <a:ext cx="2736304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오프라인 교육</a:t>
            </a:r>
            <a:r>
              <a:rPr lang="ko-KR" altLang="en-US" sz="1000" b="1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온라인교육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1547664" y="2776581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12973" y="2596917"/>
            <a:ext cx="147584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▶온라인 교육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0375" y="25075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 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온라인 교육</a:t>
            </a:r>
            <a:endParaRPr lang="ko-KR" alt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85046" y="3408280"/>
            <a:ext cx="1583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그래픽스 운용     　　　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5683" y="3187647"/>
            <a:ext cx="577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bg1"/>
                </a:solidFill>
              </a:rPr>
              <a:t>*</a:t>
            </a:r>
            <a:r>
              <a:rPr lang="en-US" altLang="ko-KR" sz="1000" dirty="0" smtClean="0">
                <a:solidFill>
                  <a:schemeClr val="bg1"/>
                </a:solidFill>
              </a:rPr>
              <a:t>GTQ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678" y="297926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/>
              <a:t>▶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UX/UI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605" y="3629246"/>
            <a:ext cx="1453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활용능력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8275" y="386649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그래픽특강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2044" y="4049803"/>
            <a:ext cx="864096" cy="246221"/>
          </a:xfrm>
          <a:prstGeom prst="rect">
            <a:avLst/>
          </a:prstGeom>
          <a:solidFill>
            <a:srgbClr val="3D3844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전산회계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1615" y="2405787"/>
            <a:ext cx="20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UX/UI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26235" y="3241044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4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30375" y="3230448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26235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59881" y="325413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1626235" y="5079117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9759" y="3974213"/>
            <a:ext cx="15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기초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05791" y="3961124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중급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09281" y="3933756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>
                <a:solidFill>
                  <a:schemeClr val="bg1"/>
                </a:solidFill>
              </a:rPr>
              <a:t>CSS-</a:t>
            </a:r>
            <a:r>
              <a:rPr lang="ko-KR" altLang="en-US" sz="1200" dirty="0">
                <a:solidFill>
                  <a:schemeClr val="bg1"/>
                </a:solidFill>
              </a:rPr>
              <a:t>고급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2880" y="2842668"/>
            <a:ext cx="253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Dreamweaver HTML/CSS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13163" y="5124836"/>
            <a:ext cx="116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Illustrator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59881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0374" y="559796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20119" y="6318043"/>
            <a:ext cx="205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Illustrator </a:t>
            </a:r>
            <a:r>
              <a:rPr lang="ko-KR" altLang="en-US" sz="1000" dirty="0">
                <a:solidFill>
                  <a:schemeClr val="bg1"/>
                </a:solidFill>
              </a:rPr>
              <a:t>기초와 </a:t>
            </a:r>
            <a:r>
              <a:rPr lang="en-US" altLang="ko-KR" sz="1000" dirty="0" err="1">
                <a:solidFill>
                  <a:schemeClr val="bg1"/>
                </a:solidFill>
              </a:rPr>
              <a:t>Objectdrawing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편집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32235" y="6338340"/>
            <a:ext cx="196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Drawing</a:t>
            </a:r>
            <a:r>
              <a:rPr lang="ko-KR" altLang="en-US" sz="1000" dirty="0">
                <a:solidFill>
                  <a:schemeClr val="bg1"/>
                </a:solidFill>
              </a:rPr>
              <a:t>의 이해와 </a:t>
            </a:r>
            <a:r>
              <a:rPr lang="en-US" altLang="ko-KR" sz="1000" dirty="0" err="1">
                <a:solidFill>
                  <a:schemeClr val="bg1"/>
                </a:solidFill>
              </a:rPr>
              <a:t>Simbol</a:t>
            </a:r>
            <a:r>
              <a:rPr lang="en-US" altLang="ko-KR" sz="1000" dirty="0">
                <a:solidFill>
                  <a:schemeClr val="bg1"/>
                </a:solidFill>
              </a:rPr>
              <a:t>, Pattern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20206" y="6338340"/>
            <a:ext cx="2109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Typography</a:t>
            </a:r>
            <a:r>
              <a:rPr lang="ko-KR" altLang="en-US" sz="1000" dirty="0">
                <a:solidFill>
                  <a:schemeClr val="bg1"/>
                </a:solidFill>
              </a:rPr>
              <a:t>와 고급디자인 기법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1963" y="4297155"/>
            <a:ext cx="1486273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관련사이트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알림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기업</a:t>
            </a:r>
            <a:r>
              <a:rPr lang="en-US" altLang="ko-KR" sz="1000" smtClean="0">
                <a:solidFill>
                  <a:prstClr val="white"/>
                </a:solidFill>
              </a:rPr>
              <a:t>/</a:t>
            </a:r>
            <a:r>
              <a:rPr lang="ko-KR" altLang="en-US" sz="1000" smtClean="0">
                <a:solidFill>
                  <a:prstClr val="white"/>
                </a:solidFill>
              </a:rPr>
              <a:t>인재정보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관련정보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커뮤니티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07971" y="1268760"/>
            <a:ext cx="2736304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white">
                    <a:lumMod val="65000"/>
                  </a:prstClr>
                </a:solidFill>
              </a:rPr>
              <a:t>오프라인 교육</a:t>
            </a:r>
            <a:r>
              <a:rPr lang="ko-KR" altLang="en-US" sz="1000" b="1" dirty="0" smtClean="0">
                <a:solidFill>
                  <a:prstClr val="white">
                    <a:lumMod val="65000"/>
                  </a:prstClr>
                </a:solidFill>
              </a:rPr>
              <a:t>  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r>
              <a: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 정보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1547664" y="2776581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0375" y="25075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HOME &gt;</a:t>
            </a:r>
            <a:r>
              <a:rPr lang="ko-KR" altLang="en-US" sz="1000" dirty="0" smtClean="0">
                <a:solidFill>
                  <a:prstClr val="black"/>
                </a:solidFill>
              </a:rPr>
              <a:t>관련정보</a:t>
            </a:r>
            <a:r>
              <a:rPr lang="en-US" altLang="ko-KR" sz="1000" dirty="0" smtClean="0">
                <a:solidFill>
                  <a:prstClr val="black"/>
                </a:solidFill>
              </a:rPr>
              <a:t>&gt;</a:t>
            </a:r>
            <a:r>
              <a:rPr lang="ko-KR" altLang="en-US" sz="1000" dirty="0" smtClean="0">
                <a:solidFill>
                  <a:prstClr val="black"/>
                </a:solidFill>
              </a:rPr>
              <a:t>자격증 정보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1547664" y="4115848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10369" y="2596916"/>
            <a:ext cx="148487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▶ 자격증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099" y="3001961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웹 디자인 기능사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1985" y="3211176"/>
            <a:ext cx="1302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6963" y="3841481"/>
            <a:ext cx="11144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정보처리기능사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1985" y="3549093"/>
            <a:ext cx="12607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멀티미디어 </a:t>
            </a:r>
            <a:r>
              <a:rPr lang="ko-KR" altLang="en-US" sz="1000" dirty="0" err="1">
                <a:solidFill>
                  <a:schemeClr val="bg1"/>
                </a:solidFill>
              </a:rPr>
              <a:t>콘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텐츠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제작 전문가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2845981"/>
            <a:ext cx="220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 디자인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64213" y="3256706"/>
            <a:ext cx="639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기본정보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시스템 자원 및 </a:t>
            </a:r>
            <a:r>
              <a:rPr lang="en-US" altLang="ko-KR" sz="1200" dirty="0">
                <a:solidFill>
                  <a:schemeClr val="bg1"/>
                </a:solidFill>
              </a:rPr>
              <a:t>S/W</a:t>
            </a:r>
            <a:r>
              <a:rPr lang="ko-KR" altLang="en-US" sz="1200" dirty="0">
                <a:solidFill>
                  <a:schemeClr val="bg1"/>
                </a:solidFill>
              </a:rPr>
              <a:t>를 이용하여 홈페이지를 디자인하는 업무를 수행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05505" y="3237566"/>
            <a:ext cx="120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 smtClean="0">
                <a:solidFill>
                  <a:schemeClr val="tx2"/>
                </a:solidFill>
              </a:rPr>
              <a:t>자세히 보기 </a:t>
            </a:r>
            <a:endParaRPr lang="ko-KR" altLang="en-US" sz="1400" u="sng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47664" y="4206403"/>
            <a:ext cx="341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49759" y="4575735"/>
            <a:ext cx="5202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수행직무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디자인에 관한 기초이론지식을 가지고 시각디자인과 관련된 광도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편집 포장디자인 등의 원고지시에 의한 컴퓨터 활용을 능숙하게 수행한다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05505" y="4791178"/>
            <a:ext cx="114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 smtClean="0">
                <a:solidFill>
                  <a:schemeClr val="tx2"/>
                </a:solidFill>
              </a:rPr>
              <a:t>자세히 보기 </a:t>
            </a:r>
            <a:endParaRPr lang="ko-KR" altLang="en-US" sz="1400" u="sng" dirty="0">
              <a:solidFill>
                <a:schemeClr val="tx2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1547664" y="5406731"/>
            <a:ext cx="688329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8689" y="5452450"/>
            <a:ext cx="352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멀티미디어  </a:t>
            </a:r>
            <a:r>
              <a:rPr lang="ko-KR" altLang="en-US" dirty="0" err="1" smtClean="0">
                <a:solidFill>
                  <a:schemeClr val="bg1"/>
                </a:solidFill>
              </a:rPr>
              <a:t>콘텐츠</a:t>
            </a:r>
            <a:r>
              <a:rPr lang="ko-KR" altLang="en-US" dirty="0" smtClean="0">
                <a:solidFill>
                  <a:schemeClr val="bg1"/>
                </a:solidFill>
              </a:rPr>
              <a:t> 제작 전문가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2125" y="5804564"/>
            <a:ext cx="65888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수행직무</a:t>
            </a:r>
            <a:r>
              <a:rPr lang="en-US" altLang="ko-KR" sz="1400" dirty="0" smtClean="0">
                <a:solidFill>
                  <a:schemeClr val="bg1"/>
                </a:solidFill>
              </a:rPr>
              <a:t>:</a:t>
            </a:r>
            <a:r>
              <a:rPr lang="ko-KR" altLang="en-US" sz="1400" dirty="0">
                <a:solidFill>
                  <a:schemeClr val="bg1"/>
                </a:solidFill>
              </a:rPr>
              <a:t> </a:t>
            </a:r>
            <a:r>
              <a:rPr lang="ko-KR" altLang="en-US" sz="1400" dirty="0" smtClean="0">
                <a:solidFill>
                  <a:schemeClr val="bg1"/>
                </a:solidFill>
              </a:rPr>
              <a:t>개인 </a:t>
            </a:r>
            <a:r>
              <a:rPr lang="ko-KR" altLang="en-US" sz="1400" dirty="0">
                <a:solidFill>
                  <a:schemeClr val="bg1"/>
                </a:solidFill>
              </a:rPr>
              <a:t>및 특정 기관의 멀티미디어 </a:t>
            </a:r>
            <a:r>
              <a:rPr lang="ko-KR" altLang="en-US" sz="1400" dirty="0" err="1">
                <a:solidFill>
                  <a:schemeClr val="bg1"/>
                </a:solidFill>
              </a:rPr>
              <a:t>콘텐츠의</a:t>
            </a:r>
            <a:r>
              <a:rPr lang="ko-KR" altLang="en-US" sz="1400" dirty="0">
                <a:solidFill>
                  <a:schemeClr val="bg1"/>
                </a:solidFill>
              </a:rPr>
              <a:t> 기획</a:t>
            </a:r>
            <a:r>
              <a:rPr lang="en-US" altLang="ko-KR" sz="1400" dirty="0">
                <a:solidFill>
                  <a:schemeClr val="bg1"/>
                </a:solidFill>
              </a:rPr>
              <a:t>, </a:t>
            </a:r>
            <a:r>
              <a:rPr lang="ko-KR" altLang="en-US" sz="1400" dirty="0">
                <a:solidFill>
                  <a:schemeClr val="bg1"/>
                </a:solidFill>
              </a:rPr>
              <a:t>설계</a:t>
            </a:r>
            <a:r>
              <a:rPr lang="en-US" altLang="ko-KR" sz="1400" dirty="0">
                <a:solidFill>
                  <a:schemeClr val="bg1"/>
                </a:solidFill>
              </a:rPr>
              <a:t>, </a:t>
            </a:r>
            <a:r>
              <a:rPr lang="ko-KR" altLang="en-US" sz="1400" dirty="0">
                <a:solidFill>
                  <a:schemeClr val="bg1"/>
                </a:solidFill>
              </a:rPr>
              <a:t>제작을 하며</a:t>
            </a:r>
            <a:r>
              <a:rPr lang="en-US" altLang="ko-KR" sz="1400" dirty="0">
                <a:solidFill>
                  <a:schemeClr val="bg1"/>
                </a:solidFill>
              </a:rPr>
              <a:t>, </a:t>
            </a:r>
            <a:r>
              <a:rPr lang="ko-KR" altLang="en-US" sz="1400" dirty="0">
                <a:solidFill>
                  <a:schemeClr val="bg1"/>
                </a:solidFill>
              </a:rPr>
              <a:t>이러한 제작에 필요한 시스템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  </a:t>
            </a:r>
            <a:r>
              <a:rPr lang="ko-KR" altLang="en-US" sz="1400" dirty="0" smtClean="0">
                <a:solidFill>
                  <a:schemeClr val="bg1"/>
                </a:solidFill>
              </a:rPr>
              <a:t>자원 </a:t>
            </a:r>
            <a:r>
              <a:rPr lang="ko-KR" altLang="en-US" sz="1400" dirty="0">
                <a:solidFill>
                  <a:schemeClr val="bg1"/>
                </a:solidFill>
              </a:rPr>
              <a:t>및 사용할 </a:t>
            </a:r>
            <a:r>
              <a:rPr lang="en-US" altLang="ko-KR" sz="1400" dirty="0">
                <a:solidFill>
                  <a:schemeClr val="bg1"/>
                </a:solidFill>
              </a:rPr>
              <a:t>S/W</a:t>
            </a:r>
            <a:r>
              <a:rPr lang="ko-KR" altLang="en-US" sz="1400" dirty="0">
                <a:solidFill>
                  <a:schemeClr val="bg1"/>
                </a:solidFill>
              </a:rPr>
              <a:t>를 평가와 설계하고</a:t>
            </a:r>
            <a:r>
              <a:rPr lang="en-US" altLang="ko-KR" sz="1400" dirty="0">
                <a:solidFill>
                  <a:schemeClr val="bg1"/>
                </a:solidFill>
              </a:rPr>
              <a:t>, </a:t>
            </a:r>
            <a:r>
              <a:rPr lang="ko-KR" altLang="en-US" sz="1400" dirty="0">
                <a:solidFill>
                  <a:schemeClr val="bg1"/>
                </a:solidFill>
              </a:rPr>
              <a:t>기본적인 프로그래밍과 디자인 작업을 하는 직무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07428" y="6443462"/>
            <a:ext cx="114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 smtClean="0">
                <a:solidFill>
                  <a:schemeClr val="tx2"/>
                </a:solidFill>
              </a:rPr>
              <a:t>자세히 보기 </a:t>
            </a:r>
            <a:endParaRPr lang="ko-KR" altLang="en-US" sz="1400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1048</TotalTime>
  <Words>241</Words>
  <Application>Microsoft Office PowerPoint</Application>
  <PresentationFormat>화면 슬라이드 쇼(4:3)</PresentationFormat>
  <Paragraphs>80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파형</vt:lpstr>
      <vt:lpstr>PowerPoint 프레젠테이션</vt:lpstr>
      <vt:lpstr>레이아웃&gt;기업/인재정보&gt;기업정보</vt:lpstr>
      <vt:lpstr>레이아웃&gt;기업/인재정보&gt;기업정보</vt:lpstr>
      <vt:lpstr>레이아웃&gt;기업/인재정보&gt;기업정보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128</cp:revision>
  <dcterms:created xsi:type="dcterms:W3CDTF">2006-10-05T04:04:58Z</dcterms:created>
  <dcterms:modified xsi:type="dcterms:W3CDTF">2018-07-25T06:34:05Z</dcterms:modified>
</cp:coreProperties>
</file>