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D811-196B-4BC4-B688-4642A16DFAE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DFBF-66A3-4D2A-B27B-921E74F9E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 </a:t>
            </a:r>
            <a:r>
              <a:rPr lang="en-US" altLang="ko-KR" smtClean="0"/>
              <a:t>(</a:t>
            </a:r>
            <a:r>
              <a:rPr lang="ko-KR" altLang="en-US" smtClean="0"/>
              <a:t>첫화면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386104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386104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전남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494116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넷마블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4248" y="494116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1880" y="602128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한컴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4248" y="60212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r>
              <a:rPr lang="en-US" altLang="ko-KR" smtClean="0"/>
              <a:t>&gt;</a:t>
            </a:r>
            <a:r>
              <a:rPr lang="ko-KR" altLang="en-US" smtClean="0"/>
              <a:t>지역별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386104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소프트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386104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494116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4248" y="494116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1880" y="602128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한컴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4248" y="60212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35696" y="1988840"/>
            <a:ext cx="792088" cy="4752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r>
              <a:rPr lang="en-US" altLang="ko-KR" smtClean="0"/>
              <a:t>&gt;</a:t>
            </a:r>
            <a:r>
              <a:rPr lang="ko-KR" altLang="en-US" smtClean="0"/>
              <a:t>지역별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전북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386104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소프트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386104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494116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4248" y="494116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1880" y="602128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한컴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4248" y="60212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웹개발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27784" y="1988840"/>
            <a:ext cx="792088" cy="4752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r>
              <a:rPr lang="en-US" altLang="ko-KR" smtClean="0"/>
              <a:t>&gt;</a:t>
            </a:r>
            <a:r>
              <a:rPr lang="ko-KR" altLang="en-US" smtClean="0"/>
              <a:t>지역별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전북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91880" y="386104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386104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1880" y="494116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이투스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4248" y="494116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1880" y="602128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게임왕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04248" y="60212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32240" y="1916832"/>
            <a:ext cx="1728192" cy="4752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8640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386104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1800" y="386104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세상을 만듭니다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4248" y="386104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704" y="494116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71800" y="494116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게임의 끝을 보여주겠습니다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494116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602128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71800" y="602128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결과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만족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602128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4035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4035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4035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40352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8640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386104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1800" y="386104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세상을 만듭니다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4248" y="386104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704" y="494116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71800" y="494116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게임의 끝을 보여주겠습니다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494116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602128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71800" y="602128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결과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만족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602128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4035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4035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4035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40352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35696" y="1988840"/>
            <a:ext cx="864096" cy="4752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직무별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8640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386104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1800" y="386104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세상을 만듭니다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4248" y="386104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704" y="494116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71800" y="494116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게임의 끝을 보여주겠습니다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494116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602128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71800" y="602128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결과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만족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602128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4035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4035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4035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40352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32240" y="1988840"/>
            <a:ext cx="936104" cy="4752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직무별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8640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386104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1800" y="386104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세상을 만듭니다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4248" y="386104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704" y="494116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71800" y="494116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게임의 끝을 보여주겠습니다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494116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704" y="602128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71800" y="602128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결과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최고의 만족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6021288"/>
            <a:ext cx="86409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4035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494116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40352" y="386104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40352" y="602128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40352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68344" y="1916832"/>
            <a:ext cx="792088" cy="482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541</Words>
  <Application>Microsoft Office PowerPoint</Application>
  <PresentationFormat>화면 슬라이드 쇼(4:3)</PresentationFormat>
  <Paragraphs>309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홈&gt;기업/인재정보</vt:lpstr>
      <vt:lpstr>홈&gt;기업/인재정보&gt;기업정보 (첫화면)</vt:lpstr>
      <vt:lpstr>홈&gt;기업/인재정보&gt;기업정보&gt;지역별</vt:lpstr>
      <vt:lpstr>홈&gt;기업/인재정보&gt;기업정보&gt;지역별</vt:lpstr>
      <vt:lpstr>홈&gt;기업/인재정보&gt;기업정보&gt;지역별</vt:lpstr>
      <vt:lpstr>홈&gt;기업/인재정보&gt;인재정보</vt:lpstr>
      <vt:lpstr>홈&gt;기업/인재정보&gt;인재정보</vt:lpstr>
      <vt:lpstr>홈&gt;기업/인재정보&gt;직무별</vt:lpstr>
      <vt:lpstr>홈&gt;기업/인재정보&gt;직무별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홈&gt;기업/인재정보</dc:title>
  <dc:creator>Registered User</dc:creator>
  <cp:lastModifiedBy>Registered User</cp:lastModifiedBy>
  <cp:revision>13</cp:revision>
  <dcterms:created xsi:type="dcterms:W3CDTF">2018-07-25T04:10:33Z</dcterms:created>
  <dcterms:modified xsi:type="dcterms:W3CDTF">2018-07-25T05:50:48Z</dcterms:modified>
</cp:coreProperties>
</file>