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FD8F-27D8-4641-8BA1-9021BD2E709F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2B2B-9AC4-46B4-B5C8-2E13351BC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FD8F-27D8-4641-8BA1-9021BD2E709F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2B2B-9AC4-46B4-B5C8-2E13351BC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FD8F-27D8-4641-8BA1-9021BD2E709F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2B2B-9AC4-46B4-B5C8-2E13351BC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FD8F-27D8-4641-8BA1-9021BD2E709F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2B2B-9AC4-46B4-B5C8-2E13351BC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FD8F-27D8-4641-8BA1-9021BD2E709F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2B2B-9AC4-46B4-B5C8-2E13351BC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FD8F-27D8-4641-8BA1-9021BD2E709F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2B2B-9AC4-46B4-B5C8-2E13351BC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FD8F-27D8-4641-8BA1-9021BD2E709F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2B2B-9AC4-46B4-B5C8-2E13351BC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FD8F-27D8-4641-8BA1-9021BD2E709F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2B2B-9AC4-46B4-B5C8-2E13351BC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FD8F-27D8-4641-8BA1-9021BD2E709F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2B2B-9AC4-46B4-B5C8-2E13351BC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FD8F-27D8-4641-8BA1-9021BD2E709F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2B2B-9AC4-46B4-B5C8-2E13351BC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FD8F-27D8-4641-8BA1-9021BD2E709F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2B2B-9AC4-46B4-B5C8-2E13351BC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0FD8F-27D8-4641-8BA1-9021BD2E709F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2B2B-9AC4-46B4-B5C8-2E13351BC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smtClean="0"/>
              <a:t>아이컬러</a:t>
            </a:r>
            <a:r>
              <a:rPr lang="en-US" altLang="ko-KR" sz="2000" smtClean="0"/>
              <a:t>(http://www.icolor.io/)</a:t>
            </a:r>
            <a:endParaRPr lang="ko-KR" altLang="en-US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48139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000" smtClean="0"/>
              <a:t>장점</a:t>
            </a:r>
            <a:endParaRPr lang="en-US" altLang="ko-KR" sz="2000" smtClean="0"/>
          </a:p>
          <a:p>
            <a:pPr>
              <a:buNone/>
            </a:pPr>
            <a:r>
              <a:rPr lang="en-US" altLang="ko-KR" sz="1600" smtClean="0"/>
              <a:t>01 </a:t>
            </a:r>
            <a:r>
              <a:rPr lang="en-US" altLang="ko-KR" sz="1600" smtClean="0"/>
              <a:t>. </a:t>
            </a:r>
            <a:r>
              <a:rPr lang="ko-KR" altLang="en-US" sz="1600" smtClean="0"/>
              <a:t>다양한 </a:t>
            </a:r>
            <a:r>
              <a:rPr lang="ko-KR" altLang="en-US" sz="1600" smtClean="0"/>
              <a:t>컨텐츠로 이루어져 있으며 </a:t>
            </a:r>
            <a:endParaRPr lang="en-US" altLang="ko-KR" sz="1600" smtClean="0"/>
          </a:p>
          <a:p>
            <a:pPr>
              <a:buNone/>
            </a:pPr>
            <a:r>
              <a:rPr lang="ko-KR" altLang="en-US" sz="1600" smtClean="0"/>
              <a:t>키워드 검색을 통해 원하는 정보를 쉽게 찾을 수 있다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02 . </a:t>
            </a:r>
            <a:r>
              <a:rPr lang="ko-KR" altLang="en-US" sz="1600" smtClean="0"/>
              <a:t>고객지원 탭에 문의할 수 있는 수단이 다양하다</a:t>
            </a:r>
            <a:r>
              <a:rPr lang="en-US" altLang="ko-KR" sz="1600" smtClean="0"/>
              <a:t>.</a:t>
            </a:r>
            <a:endParaRPr lang="en-US" altLang="ko-KR" sz="1600" smtClean="0"/>
          </a:p>
          <a:p>
            <a:pPr>
              <a:buNone/>
            </a:pPr>
            <a:endParaRPr lang="en-US" altLang="ko-KR" sz="160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r>
              <a:rPr lang="ko-KR" altLang="en-US" sz="2000" smtClean="0"/>
              <a:t>단점</a:t>
            </a:r>
            <a:endParaRPr lang="en-US" altLang="ko-KR" sz="2000" smtClean="0"/>
          </a:p>
          <a:p>
            <a:pPr>
              <a:buNone/>
            </a:pPr>
            <a:r>
              <a:rPr lang="en-US" altLang="ko-KR" sz="1600" smtClean="0"/>
              <a:t>01 </a:t>
            </a:r>
            <a:r>
              <a:rPr lang="en-US" altLang="ko-KR" sz="1600" smtClean="0"/>
              <a:t>. </a:t>
            </a:r>
            <a:r>
              <a:rPr lang="ko-KR" altLang="en-US" sz="1600" smtClean="0"/>
              <a:t>컨텐츠를 </a:t>
            </a:r>
            <a:r>
              <a:rPr lang="ko-KR" altLang="en-US" sz="1600" smtClean="0"/>
              <a:t>어플로만 확인 할 수 있다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ko-KR" altLang="en-US" sz="1600" smtClean="0"/>
              <a:t>웹사이트에는 어플소개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사용방법</a:t>
            </a:r>
            <a:r>
              <a:rPr lang="en-US" altLang="ko-KR" sz="1600" smtClean="0"/>
              <a:t>, </a:t>
            </a:r>
            <a:r>
              <a:rPr lang="ko-KR" altLang="en-US" sz="1600" smtClean="0"/>
              <a:t>다운로드 등 </a:t>
            </a:r>
            <a:endParaRPr lang="en-US" altLang="ko-KR" sz="1600" smtClean="0"/>
          </a:p>
          <a:p>
            <a:pPr>
              <a:buNone/>
            </a:pPr>
            <a:r>
              <a:rPr lang="ko-KR" altLang="en-US" sz="1600" smtClean="0"/>
              <a:t>가이드 작업만 포함되어 있다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02 </a:t>
            </a:r>
            <a:r>
              <a:rPr lang="en-US" altLang="ko-KR" sz="1600" smtClean="0"/>
              <a:t>. </a:t>
            </a:r>
            <a:r>
              <a:rPr lang="ko-KR" altLang="en-US" sz="1600" smtClean="0"/>
              <a:t>퍼스널컬러를 </a:t>
            </a:r>
            <a:r>
              <a:rPr lang="ko-KR" altLang="en-US" sz="1600" smtClean="0"/>
              <a:t>진단하기 위해 </a:t>
            </a:r>
            <a:r>
              <a:rPr lang="en-US" altLang="ko-KR" sz="1600" smtClean="0"/>
              <a:t>‘</a:t>
            </a:r>
            <a:r>
              <a:rPr lang="ko-KR" altLang="en-US" sz="1600" smtClean="0"/>
              <a:t>컬러카드</a:t>
            </a:r>
            <a:r>
              <a:rPr lang="en-US" altLang="ko-KR" sz="1600" smtClean="0"/>
              <a:t>’</a:t>
            </a:r>
            <a:r>
              <a:rPr lang="ko-KR" altLang="en-US" sz="1600" smtClean="0"/>
              <a:t>를 필수로 소지해야 한다</a:t>
            </a:r>
            <a:r>
              <a:rPr lang="en-US" altLang="ko-KR" sz="160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365104"/>
            <a:ext cx="3384376" cy="78316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67544" y="1412776"/>
            <a:ext cx="8208912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소개 </a:t>
            </a:r>
            <a:endParaRPr lang="en-US" altLang="ko-KR" sz="1600" noProof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600" smtClean="0"/>
              <a:t>오프라인으로 퍼스널 컬러진단이 가능하며 결과에 따른 헤어</a:t>
            </a:r>
            <a:r>
              <a:rPr lang="en-US" altLang="ko-KR" sz="1600" smtClean="0"/>
              <a:t>, </a:t>
            </a:r>
            <a:r>
              <a:rPr lang="ko-KR" altLang="en-US" sz="1600" smtClean="0"/>
              <a:t>메이크업</a:t>
            </a:r>
            <a:r>
              <a:rPr lang="en-US" altLang="ko-KR" sz="1600" smtClean="0"/>
              <a:t>, </a:t>
            </a:r>
            <a:r>
              <a:rPr lang="ko-KR" altLang="en-US" sz="1600" smtClean="0"/>
              <a:t>코디 등을 추천받을 수 있다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카메라 기능을 사용해 자신과 어울리는 색을 직접 담을 수 있다</a:t>
            </a:r>
            <a:r>
              <a:rPr lang="en-US" altLang="ko-KR" sz="1600" smtClean="0"/>
              <a:t>.  </a:t>
            </a:r>
            <a:endParaRPr kumimoji="0" lang="ko-KR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76256" y="3068960"/>
            <a:ext cx="2046529" cy="3645024"/>
            <a:chOff x="539552" y="980728"/>
            <a:chExt cx="2046529" cy="3645024"/>
          </a:xfrm>
        </p:grpSpPr>
        <p:pic>
          <p:nvPicPr>
            <p:cNvPr id="7" name="그림 6" descr="icolor_app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552" y="980728"/>
              <a:ext cx="2046529" cy="3645024"/>
            </a:xfrm>
            <a:prstGeom prst="rect">
              <a:avLst/>
            </a:prstGeom>
          </p:spPr>
        </p:pic>
        <p:pic>
          <p:nvPicPr>
            <p:cNvPr id="8" name="그림 7" descr="ico_gir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616" y="2348880"/>
              <a:ext cx="864096" cy="864096"/>
            </a:xfrm>
            <a:prstGeom prst="rect">
              <a:avLst/>
            </a:prstGeom>
          </p:spPr>
        </p:pic>
        <p:pic>
          <p:nvPicPr>
            <p:cNvPr id="9" name="그림 8" descr="ico_girl.png"/>
            <p:cNvPicPr>
              <a:picLocks noChangeAspect="1"/>
            </p:cNvPicPr>
            <p:nvPr/>
          </p:nvPicPr>
          <p:blipFill>
            <a:blip r:embed="rId5" cstate="print">
              <a:lum bright="-30000"/>
            </a:blip>
            <a:stretch>
              <a:fillRect/>
            </a:stretch>
          </p:blipFill>
          <p:spPr>
            <a:xfrm>
              <a:off x="1979712" y="2564904"/>
              <a:ext cx="432048" cy="432048"/>
            </a:xfrm>
            <a:prstGeom prst="rect">
              <a:avLst/>
            </a:prstGeom>
          </p:spPr>
        </p:pic>
        <p:pic>
          <p:nvPicPr>
            <p:cNvPr id="10" name="그림 9" descr="ico_girl.png"/>
            <p:cNvPicPr>
              <a:picLocks noChangeAspect="1"/>
            </p:cNvPicPr>
            <p:nvPr/>
          </p:nvPicPr>
          <p:blipFill>
            <a:blip r:embed="rId5" cstate="print">
              <a:lum bright="40000"/>
            </a:blip>
            <a:stretch>
              <a:fillRect/>
            </a:stretch>
          </p:blipFill>
          <p:spPr>
            <a:xfrm>
              <a:off x="683568" y="2564904"/>
              <a:ext cx="432048" cy="432048"/>
            </a:xfrm>
            <a:prstGeom prst="rect">
              <a:avLst/>
            </a:prstGeom>
          </p:spPr>
        </p:pic>
      </p:grpSp>
      <p:pic>
        <p:nvPicPr>
          <p:cNvPr id="12" name="그림 11" descr="icolor_Q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3573016"/>
            <a:ext cx="3600897" cy="5707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98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디자인 리서치</vt:lpstr>
      <vt:lpstr>아이컬러(http://www.icolor.io/)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리서치</dc:title>
  <dc:creator>Registered User</dc:creator>
  <cp:lastModifiedBy>Registered User</cp:lastModifiedBy>
  <cp:revision>5</cp:revision>
  <dcterms:created xsi:type="dcterms:W3CDTF">2018-07-31T03:52:46Z</dcterms:created>
  <dcterms:modified xsi:type="dcterms:W3CDTF">2018-07-31T05:30:11Z</dcterms:modified>
</cp:coreProperties>
</file>