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6" r:id="rId2"/>
    <p:sldId id="308" r:id="rId3"/>
    <p:sldId id="300" r:id="rId4"/>
    <p:sldId id="307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1" d="100"/>
          <a:sy n="61" d="100"/>
        </p:scale>
        <p:origin x="-82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821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HOME&gt;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7784" y="2564904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27785" y="3091243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7785" y="3667307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32887" y="3667307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67603" y="2587291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509120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76140" y="4903833"/>
            <a:ext cx="1063727" cy="829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31302" y="5877272"/>
            <a:ext cx="623792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저작권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표기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844" y="1765908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7584" y="278092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212451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15616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43808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60032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92280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27672" y="3421832"/>
            <a:ext cx="792000" cy="29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63688" y="3423433"/>
            <a:ext cx="792088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04248" y="3429000"/>
            <a:ext cx="652041" cy="269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04248" y="3793254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963909" y="3418091"/>
            <a:ext cx="792000" cy="29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 정보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63909" y="3789578"/>
            <a:ext cx="792000" cy="29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 정보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99592" y="3356992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319972" y="3356992"/>
            <a:ext cx="2088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968044" y="3437159"/>
            <a:ext cx="792088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39952" y="3429000"/>
            <a:ext cx="792088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08138" y="3437159"/>
            <a:ext cx="792088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804248" y="3356992"/>
            <a:ext cx="1611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843808" y="3356992"/>
            <a:ext cx="108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596336" y="3429000"/>
            <a:ext cx="652041" cy="269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</a:t>
            </a:r>
            <a:endParaRPr lang="en-US" altLang="ko-KR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4248" y="4183914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804248" y="4590528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63688" y="3789578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정보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11960" y="3769894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기관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0052" y="3785548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00305" y="3769894"/>
            <a:ext cx="648072" cy="291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공지사항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196752"/>
            <a:ext cx="158417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2564904"/>
            <a:ext cx="5904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11760" y="2412505"/>
            <a:ext cx="70660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86104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429309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725144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580112" y="2361659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9144" y="3429000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공지사항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03848" y="2412505"/>
            <a:ext cx="70660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3768" y="2922627"/>
            <a:ext cx="648072" cy="146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03848" y="2916561"/>
            <a:ext cx="43714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83768" y="3748520"/>
            <a:ext cx="648072" cy="146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03848" y="3742454"/>
            <a:ext cx="43714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83768" y="4490819"/>
            <a:ext cx="648072" cy="146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03848" y="4484753"/>
            <a:ext cx="43714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83768" y="5332696"/>
            <a:ext cx="648072" cy="146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203848" y="5326630"/>
            <a:ext cx="43714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483768" y="6114380"/>
            <a:ext cx="648072" cy="146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endParaRPr lang="ko-KR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03848" y="6108314"/>
            <a:ext cx="437142" cy="152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짜</a:t>
            </a:r>
          </a:p>
        </p:txBody>
      </p:sp>
    </p:spTree>
    <p:extLst>
      <p:ext uri="{BB962C8B-B14F-4D97-AF65-F5344CB8AC3E}">
        <p14:creationId xmlns:p14="http://schemas.microsoft.com/office/powerpoint/2010/main" val="5062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66909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289651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ICT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어워드 </a:t>
            </a:r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코리아</a:t>
            </a:r>
            <a:endParaRPr lang="en-US" altLang="ko-KR" sz="9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공모분야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코딩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대상지역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전국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응모대상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단체 및 개인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29197" y="2238806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5258" y="292386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UI/UX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85258" y="371703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모바일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885258" y="4509120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b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5258" y="530120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UI/UX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6471" y="608289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UI/UX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339</Words>
  <Application>Microsoft Office PowerPoint</Application>
  <PresentationFormat>화면 슬라이드 쇼(4:3)</PresentationFormat>
  <Paragraphs>200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레이아웃 &gt; 회원가입</vt:lpstr>
      <vt:lpstr>레이아웃 &gt; HOME&gt; 로그인</vt:lpstr>
      <vt:lpstr>레이아웃 &gt; 사이트맵</vt:lpstr>
      <vt:lpstr>레이아웃&gt;알림&gt;공지사항</vt:lpstr>
      <vt:lpstr>레이아웃&gt; 알림&gt; 업계 동향</vt:lpstr>
      <vt:lpstr>레이아웃&gt;알림&gt;시험 일정</vt:lpstr>
      <vt:lpstr>레이아웃&gt;알림&gt;공모전 정보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156</cp:revision>
  <dcterms:created xsi:type="dcterms:W3CDTF">2006-10-05T04:04:58Z</dcterms:created>
  <dcterms:modified xsi:type="dcterms:W3CDTF">2018-07-25T06:14:30Z</dcterms:modified>
</cp:coreProperties>
</file>