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3" r:id="rId15"/>
    <p:sldId id="277" r:id="rId16"/>
    <p:sldId id="274" r:id="rId17"/>
    <p:sldId id="278" r:id="rId18"/>
    <p:sldId id="275" r:id="rId19"/>
    <p:sldId id="270" r:id="rId20"/>
    <p:sldId id="271" r:id="rId21"/>
    <p:sldId id="279" r:id="rId22"/>
    <p:sldId id="285" r:id="rId23"/>
    <p:sldId id="286" r:id="rId24"/>
    <p:sldId id="284" r:id="rId25"/>
    <p:sldId id="288" r:id="rId26"/>
    <p:sldId id="287" r:id="rId27"/>
    <p:sldId id="272" r:id="rId28"/>
    <p:sldId id="281" r:id="rId29"/>
    <p:sldId id="280" r:id="rId30"/>
    <p:sldId id="283" r:id="rId31"/>
    <p:sldId id="282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pia.com/" TargetMode="External"/><Relationship Id="rId2" Type="http://schemas.openxmlformats.org/officeDocument/2006/relationships/hyperlink" Target="http://www.greenart.co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 cstate="print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이규진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김하은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진선영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김민지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92800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en-US" altLang="ko-KR" smtClean="0">
                <a:solidFill>
                  <a:schemeClr val="bg1"/>
                </a:solidFill>
                <a:hlinkClick r:id="rId2"/>
              </a:rPr>
              <a:t>green-it.co.kr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데브피아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http://www.devpia.com</a:t>
            </a:r>
            <a:r>
              <a:rPr lang="en-US" altLang="ko-KR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게임잡</a:t>
            </a:r>
            <a:r>
              <a:rPr lang="en-US" altLang="ko-KR">
                <a:solidFill>
                  <a:schemeClr val="bg1"/>
                </a:solidFill>
              </a:rPr>
              <a:t>(http://gamejob.co.kr</a:t>
            </a:r>
            <a:r>
              <a:rPr lang="en-US" altLang="ko-KR" smtClean="0">
                <a:solidFill>
                  <a:schemeClr val="bg1"/>
                </a:solidFill>
              </a:rPr>
              <a:t>/)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   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7" y="1412776"/>
            <a:ext cx="7773853" cy="48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361596"/>
            <a:ext cx="7395120" cy="224676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자료를 </a:t>
            </a:r>
            <a:r>
              <a:rPr lang="ko-KR" altLang="en-US" sz="1400">
                <a:solidFill>
                  <a:schemeClr val="bg1"/>
                </a:solidFill>
              </a:rPr>
              <a:t>간단히 잘 표현하여 한 눈에 알아보기 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게시물에  </a:t>
            </a:r>
            <a:r>
              <a:rPr lang="en-US" altLang="ko-KR" sz="1400" smtClean="0">
                <a:solidFill>
                  <a:schemeClr val="bg1"/>
                </a:solidFill>
              </a:rPr>
              <a:t>‘</a:t>
            </a:r>
            <a:r>
              <a:rPr lang="ko-KR" altLang="en-US" sz="1400" smtClean="0">
                <a:solidFill>
                  <a:schemeClr val="bg1"/>
                </a:solidFill>
              </a:rPr>
              <a:t>♥</a:t>
            </a:r>
            <a:r>
              <a:rPr lang="en-US" altLang="ko-KR" sz="1400" smtClean="0">
                <a:solidFill>
                  <a:schemeClr val="bg1"/>
                </a:solidFill>
              </a:rPr>
              <a:t>’</a:t>
            </a:r>
            <a:r>
              <a:rPr lang="ko-KR" altLang="en-US" sz="1400" smtClean="0">
                <a:solidFill>
                  <a:schemeClr val="bg1"/>
                </a:solidFill>
              </a:rPr>
              <a:t>버튼이 </a:t>
            </a:r>
            <a:r>
              <a:rPr lang="ko-KR" altLang="en-US" sz="1400">
                <a:solidFill>
                  <a:schemeClr val="bg1"/>
                </a:solidFill>
              </a:rPr>
              <a:t>사용자의 참여를 유도하고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사용자 의견을 반영할 수 있어 유용하다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사용자가 </a:t>
            </a:r>
            <a:r>
              <a:rPr lang="en-US" altLang="ko-KR" sz="1400">
                <a:solidFill>
                  <a:schemeClr val="bg1"/>
                </a:solidFill>
              </a:rPr>
              <a:t>#</a:t>
            </a:r>
            <a:r>
              <a:rPr lang="ko-KR" altLang="en-US" sz="1400">
                <a:solidFill>
                  <a:schemeClr val="bg1"/>
                </a:solidFill>
              </a:rPr>
              <a:t>태그를 통해 원하는 모임을 찾을 수 있어 유용하며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sns</a:t>
            </a:r>
            <a:r>
              <a:rPr lang="ko-KR" altLang="en-US" sz="1400">
                <a:solidFill>
                  <a:schemeClr val="bg1"/>
                </a:solidFill>
              </a:rPr>
              <a:t>를 연상케하여 세련된 느낌을 준다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회원가입 </a:t>
            </a:r>
            <a:r>
              <a:rPr lang="ko-KR" altLang="en-US" sz="1400">
                <a:solidFill>
                  <a:schemeClr val="bg1"/>
                </a:solidFill>
              </a:rPr>
              <a:t>양식이 간단하고 깔끔하게 정리되어있다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서비스 </a:t>
            </a:r>
            <a:r>
              <a:rPr lang="ko-KR" altLang="en-US" sz="1400">
                <a:solidFill>
                  <a:schemeClr val="bg1"/>
                </a:solidFill>
              </a:rPr>
              <a:t>안내 창이 세련되고 깔끔하다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61" y="3710131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060" y="99226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082207"/>
            <a:ext cx="7560840" cy="246221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카테고리</a:t>
            </a:r>
            <a:r>
              <a:rPr lang="en-US" altLang="ko-KR" sz="1400">
                <a:solidFill>
                  <a:schemeClr val="bg1"/>
                </a:solidFill>
              </a:rPr>
              <a:t>) </a:t>
            </a:r>
            <a:r>
              <a:rPr lang="ko-KR" altLang="en-US" sz="1400">
                <a:solidFill>
                  <a:schemeClr val="bg1"/>
                </a:solidFill>
              </a:rPr>
              <a:t>버튼이 작고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눈에 잘 띄지 않는 곳이 위치해 찾기 힘들다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모서리 </a:t>
            </a:r>
            <a:r>
              <a:rPr lang="ko-KR" altLang="en-US" sz="1400">
                <a:solidFill>
                  <a:schemeClr val="bg1"/>
                </a:solidFill>
              </a:rPr>
              <a:t>쪽의 배너 구성이 촌스럽다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한 </a:t>
            </a:r>
            <a:r>
              <a:rPr lang="ko-KR" altLang="en-US" sz="1400">
                <a:solidFill>
                  <a:schemeClr val="bg1"/>
                </a:solidFill>
              </a:rPr>
              <a:t>페이지가 세로로 과하게 길다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홈페이지의 </a:t>
            </a:r>
            <a:r>
              <a:rPr lang="ko-KR" altLang="en-US" sz="1400">
                <a:solidFill>
                  <a:schemeClr val="bg1"/>
                </a:solidFill>
              </a:rPr>
              <a:t>개설 의도나 용도가 무엇인 지 잘 나타나있지 않다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카테고리의 </a:t>
            </a:r>
            <a:r>
              <a:rPr lang="ko-KR" altLang="en-US" sz="1400">
                <a:solidFill>
                  <a:schemeClr val="bg1"/>
                </a:solidFill>
              </a:rPr>
              <a:t>분류 기준이 모호하다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게시물의 </a:t>
            </a:r>
            <a:r>
              <a:rPr lang="ko-KR" altLang="en-US" sz="1400">
                <a:solidFill>
                  <a:schemeClr val="bg1"/>
                </a:solidFill>
              </a:rPr>
              <a:t>균형이 맞지 않아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부자연스럽다</a:t>
            </a:r>
            <a:r>
              <a:rPr lang="en-US" altLang="ko-KR" sz="1400">
                <a:solidFill>
                  <a:schemeClr val="bg1"/>
                </a:solidFill>
              </a:rPr>
              <a:t>.(</a:t>
            </a:r>
            <a:r>
              <a:rPr lang="ko-KR" altLang="en-US" sz="1400">
                <a:solidFill>
                  <a:schemeClr val="bg1"/>
                </a:solidFill>
              </a:rPr>
              <a:t>왼쪽으로 치우침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1757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176072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하단의 아이콘이 의미를 잘 반영해 사용자가 이해하기 쉽게 만들었다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메뉴가 간결하고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글자 크기가 커서 보기 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6872" y="4797151"/>
            <a:ext cx="7200800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상단 바의 대분류 메뉴에 마우스 포인터를 두면  마우스 포인터의 모양은 변하나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클릭 </a:t>
            </a:r>
            <a:r>
              <a:rPr lang="ko-KR" altLang="en-US" sz="1400">
                <a:solidFill>
                  <a:schemeClr val="bg1"/>
                </a:solidFill>
              </a:rPr>
              <a:t>시 상세 내용 페이지로 이동하지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하단의 </a:t>
            </a:r>
            <a:r>
              <a:rPr lang="ko-KR" altLang="en-US" sz="1400">
                <a:solidFill>
                  <a:schemeClr val="bg1"/>
                </a:solidFill>
              </a:rPr>
              <a:t>지점 별 태그에 마우스 포인터를 두면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마우스 포인터의 모양은 변하나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각 지점  </a:t>
            </a:r>
            <a:r>
              <a:rPr lang="ko-KR" altLang="en-US" sz="1400">
                <a:solidFill>
                  <a:schemeClr val="bg1"/>
                </a:solidFill>
              </a:rPr>
              <a:t>별 사이트로 이동하지는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데브피아</a:t>
            </a:r>
            <a:r>
              <a:rPr lang="en-US" altLang="ko-KR" smtClean="0"/>
              <a:t>(devpia.com</a:t>
            </a:r>
            <a:r>
              <a:rPr lang="en-US" altLang="ko-KR"/>
              <a:t>/)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73211" cy="51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데브피아</a:t>
            </a:r>
            <a:r>
              <a:rPr lang="en-US" altLang="ko-KR"/>
              <a:t>(devpia.com</a:t>
            </a:r>
            <a:r>
              <a:rPr lang="en-US" altLang="ko-KR" smtClean="0"/>
              <a:t>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사이트가 마을이라는 다양한 주제의 커뮤니티로 구성되어있어 </a:t>
            </a:r>
            <a:r>
              <a:rPr lang="ko-KR" altLang="en-US" sz="1400">
                <a:solidFill>
                  <a:schemeClr val="bg1"/>
                </a:solidFill>
              </a:rPr>
              <a:t>흥미를 유발시킨다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768752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글씨가 작고 원하는 정보를 </a:t>
            </a:r>
            <a:r>
              <a:rPr lang="ko-KR" altLang="en-US" sz="1400" smtClean="0">
                <a:solidFill>
                  <a:schemeClr val="bg1"/>
                </a:solidFill>
              </a:rPr>
              <a:t>찾기 어렵다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메인메뉴의 목록을 눌러 이동한 사이트와 메인메뉴 사이의 연관성이 </a:t>
            </a:r>
            <a:r>
              <a:rPr lang="ko-KR" altLang="en-US" sz="1400">
                <a:solidFill>
                  <a:schemeClr val="bg1"/>
                </a:solidFill>
              </a:rPr>
              <a:t>없어 </a:t>
            </a:r>
            <a:r>
              <a:rPr lang="ko-KR" altLang="en-US" sz="1400" smtClean="0">
                <a:solidFill>
                  <a:schemeClr val="bg1"/>
                </a:solidFill>
              </a:rPr>
              <a:t>보인다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r>
              <a:rPr lang="en-US" altLang="ko-KR" sz="1400" smtClean="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디자인이 통일되지 </a:t>
            </a:r>
            <a:r>
              <a:rPr lang="ko-KR" altLang="en-US" sz="1400" smtClean="0">
                <a:solidFill>
                  <a:schemeClr val="bg1"/>
                </a:solidFill>
              </a:rPr>
              <a:t>않아 부자연스럽다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전체적으로 웹사이트의 디자인이 난잡하다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게임잡</a:t>
            </a:r>
            <a:r>
              <a:rPr lang="en-US" altLang="ko-KR" smtClean="0"/>
              <a:t>(gamejob.co.kr)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59"/>
            <a:ext cx="7956376" cy="49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게임잡</a:t>
            </a:r>
            <a:r>
              <a:rPr lang="en-US" altLang="ko-KR"/>
              <a:t>(gamejob.co.kr)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웹사이트의 용도가 뚜렷하고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직접적으로 드러난다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웹사이트의 목록들이 </a:t>
            </a:r>
            <a:r>
              <a:rPr lang="ko-KR" altLang="en-US" sz="1400">
                <a:solidFill>
                  <a:schemeClr val="bg1"/>
                </a:solidFill>
              </a:rPr>
              <a:t>심플하게 잘 </a:t>
            </a:r>
            <a:r>
              <a:rPr lang="ko-KR" altLang="en-US" sz="1400" smtClean="0">
                <a:solidFill>
                  <a:schemeClr val="bg1"/>
                </a:solidFill>
              </a:rPr>
              <a:t>구현되었다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 </a:t>
            </a: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309688"/>
            <a:ext cx="79057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정보구조</a:t>
            </a:r>
            <a:r>
              <a:rPr lang="ko-KR" altLang="en-US" smtClean="0"/>
              <a:t> 설계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99572"/>
              </p:ext>
            </p:extLst>
          </p:nvPr>
        </p:nvGraphicFramePr>
        <p:xfrm>
          <a:off x="179512" y="1628800"/>
          <a:ext cx="8892480" cy="448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876256"/>
              </a:tblGrid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공지사항│업계동향│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시험일정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공지사항을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비롯해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업계동향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 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정보를 담는다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11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탭의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이름이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NEWS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만큼 최신 트렌드에 맞게 새소식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당월의 시험정보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공모전을 업로드 할 계획이다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5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기업정보│인재정보</a:t>
                      </a:r>
                      <a:endParaRPr lang="en-US" altLang="ko-KR" sz="13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IT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분야와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기업 정보들을 확인할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등록할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관련교육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관련사이트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크게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온라인교육과 자격증 정보 탭으로 나뉜다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11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 교육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등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인터넷강의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설치파일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등이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│포트폴리오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자소서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면접후기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메뉴에서는 사용자들이 정보를 공유할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11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Q&amp;A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탭에서는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 사양과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코드관련정보를 문의할 수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있고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서로 답할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11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자기소개서와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포트톨리오 공유를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통한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피드백으로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실력을 향상시킬 수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1268760"/>
            <a:ext cx="6840760" cy="5016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88969" y="2462973"/>
            <a:ext cx="2808312" cy="28083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47864" y="4149080"/>
            <a:ext cx="2448271" cy="4440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화면 클릭 시 홈화면으로 이동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87824" y="3284984"/>
            <a:ext cx="324036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타이틀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TITLE(</a:t>
            </a:r>
            <a:r>
              <a:rPr lang="ko-KR" altLang="en-US" smtClean="0"/>
              <a:t>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26" name="Picture 2" descr="C:\Users\Administrator\Desktop\smart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912768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58717" y="4606661"/>
            <a:ext cx="2511813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창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</a:rPr>
              <a:t>타이틀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907091" y="908720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87781" y="908720"/>
            <a:ext cx="72863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72200" y="908720"/>
            <a:ext cx="80831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 (</a:t>
            </a:r>
            <a:r>
              <a:rPr lang="ko-KR" altLang="en-US" smtClean="0"/>
              <a:t>목록 펼침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58717" y="4606661"/>
            <a:ext cx="2511813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창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</a:rPr>
              <a:t>타이틀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3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HOME(</a:t>
            </a:r>
            <a:r>
              <a:rPr lang="ko-KR" altLang="en-US" smtClean="0"/>
              <a:t>가안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060848"/>
            <a:ext cx="4427984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060848"/>
            <a:ext cx="4572000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19872" y="2420888"/>
            <a:ext cx="208823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80112" y="2420888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2420888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27784" y="2420888"/>
            <a:ext cx="7116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집보내조 </a:t>
            </a:r>
            <a:r>
              <a:rPr lang="en-US" altLang="ko-KR" smtClean="0">
                <a:solidFill>
                  <a:schemeClr val="bg1"/>
                </a:solidFill>
              </a:rPr>
              <a:t>(3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이규</a:t>
            </a:r>
            <a:r>
              <a:rPr lang="ko-KR" altLang="en-US">
                <a:solidFill>
                  <a:schemeClr val="bg1"/>
                </a:solidFill>
              </a:rPr>
              <a:t>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김하</a:t>
            </a:r>
            <a:r>
              <a:rPr lang="ko-KR" altLang="en-US">
                <a:solidFill>
                  <a:schemeClr val="bg1"/>
                </a:solidFill>
              </a:rPr>
              <a:t>은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진선</a:t>
            </a:r>
            <a:r>
              <a:rPr lang="ko-KR" altLang="en-US">
                <a:solidFill>
                  <a:schemeClr val="bg1"/>
                </a:solidFill>
              </a:rPr>
              <a:t>영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김민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917</Words>
  <Application>Microsoft Office PowerPoint</Application>
  <PresentationFormat>화면 슬라이드 쇼(4:3)</PresentationFormat>
  <Paragraphs>229</Paragraphs>
  <Slides>31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온오프믹스(onoffmix.com)</vt:lpstr>
      <vt:lpstr>디자인리서치 – 디자인리서치 – 온오프믹스(onoffmix.com)</vt:lpstr>
      <vt:lpstr>디자인리서치 – 그린컴퓨터(green-it.co.kr)</vt:lpstr>
      <vt:lpstr>디자인리서치 – 그린컴퓨터(green-it.co.kr)</vt:lpstr>
      <vt:lpstr>디자인리서치 – 데브피아(devpia.com/)</vt:lpstr>
      <vt:lpstr>디자인리서치 – 데브피아(devpia.com/)</vt:lpstr>
      <vt:lpstr>디자인리서치 – 게임잡(gamejob.co.kr)</vt:lpstr>
      <vt:lpstr>디자인리서치 – 게임잡(gamejob.co.kr)</vt:lpstr>
      <vt:lpstr>기획 방안</vt:lpstr>
      <vt:lpstr>정보구조 설계</vt:lpstr>
      <vt:lpstr>정보구조 설계</vt:lpstr>
      <vt:lpstr>레이아웃 – TITLE</vt:lpstr>
      <vt:lpstr>레이아웃 – TITLE(가안)</vt:lpstr>
      <vt:lpstr>레이아웃 – HOME</vt:lpstr>
      <vt:lpstr>레이아웃 – HOME (목록 펼침)</vt:lpstr>
      <vt:lpstr>레이아웃 – HOME(가안)</vt:lpstr>
      <vt:lpstr>레이아웃 – HOME</vt:lpstr>
      <vt:lpstr>레이아웃&gt;기업/인재정보</vt:lpstr>
      <vt:lpstr>레이아웃&gt;기업/인재정보&gt;기업정보</vt:lpstr>
      <vt:lpstr>레이아웃&gt;기업/인재정보&gt;기업정보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144</cp:revision>
  <dcterms:created xsi:type="dcterms:W3CDTF">2006-10-05T04:04:58Z</dcterms:created>
  <dcterms:modified xsi:type="dcterms:W3CDTF">2018-07-25T02:36:02Z</dcterms:modified>
</cp:coreProperties>
</file>