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84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878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sz="1500" b="1" smtClean="0">
              <a:ln/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sz="1300" b="1" smtClean="0">
              <a:ln/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sz="1300" b="1" smtClean="0">
              <a:ln/>
              <a:latin typeface="나눔고딕 ExtraBold" pitchFamily="50" charset="-127"/>
              <a:ea typeface="나눔고딕 ExtraBold" pitchFamily="50" charset="-127"/>
            </a:rPr>
            <a:t>news</a:t>
          </a:r>
          <a:endParaRPr lang="ko-KR" altLang="en-US" sz="13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300" b="1" smtClean="0">
              <a:ln/>
              <a:latin typeface="나눔고딕 ExtraBold" pitchFamily="50" charset="-127"/>
              <a:ea typeface="나눔고딕 ExtraBold" pitchFamily="50" charset="-127"/>
            </a:rPr>
            <a:t>기업</a:t>
          </a:r>
          <a:r>
            <a:rPr lang="en-US" altLang="ko-KR" sz="1300" b="1" smtClean="0">
              <a:ln/>
              <a:latin typeface="나눔고딕 ExtraBold" pitchFamily="50" charset="-127"/>
              <a:ea typeface="나눔고딕 ExtraBold" pitchFamily="50" charset="-127"/>
            </a:rPr>
            <a:t>/</a:t>
          </a:r>
          <a:r>
            <a:rPr lang="ko-KR" altLang="en-US" sz="1300" b="1" smtClean="0">
              <a:ln/>
              <a:latin typeface="나눔고딕 ExtraBold" pitchFamily="50" charset="-127"/>
              <a:ea typeface="나눔고딕 ExtraBold" pitchFamily="50" charset="-127"/>
            </a:rPr>
            <a:t>인재정보</a:t>
          </a:r>
          <a:endParaRPr lang="ko-KR" altLang="en-US" sz="13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300" b="1" smtClean="0">
              <a:ln/>
              <a:latin typeface="나눔고딕 ExtraBold" pitchFamily="50" charset="-127"/>
              <a:ea typeface="나눔고딕 ExtraBold" pitchFamily="50" charset="-127"/>
            </a:rPr>
            <a:t>관련 교육</a:t>
          </a:r>
          <a:endParaRPr lang="ko-KR" altLang="en-US" sz="13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300" b="1" smtClean="0">
              <a:ln/>
              <a:latin typeface="나눔고딕 ExtraBold" pitchFamily="50" charset="-127"/>
              <a:ea typeface="나눔고딕 ExtraBold" pitchFamily="50" charset="-127"/>
            </a:rPr>
            <a:t>커뮤니티</a:t>
          </a:r>
          <a:endParaRPr lang="ko-KR" altLang="en-US" sz="13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sz="1100" b="1" smtClean="0">
              <a:ln/>
              <a:latin typeface="나눔고딕 ExtraBold" pitchFamily="50" charset="-127"/>
              <a:ea typeface="나눔고딕 ExtraBold" pitchFamily="50" charset="-127"/>
            </a:rPr>
            <a:t>Q&amp;A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포트폴리오 공유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기업 정보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인재 정보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업계 </a:t>
          </a:r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동향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시험 </a:t>
          </a:r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일정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공모전 </a:t>
          </a:r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정보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검색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로그인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sz="1100" b="1" smtClean="0">
              <a:ln/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마이페이지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100" b="1" smtClean="0">
              <a:ln/>
              <a:latin typeface="나눔고딕 ExtraBold" pitchFamily="50" charset="-127"/>
              <a:ea typeface="나눔고딕 ExtraBold" pitchFamily="50" charset="-127"/>
            </a:rPr>
            <a:t>회원가입</a:t>
          </a:r>
          <a:endParaRPr lang="ko-KR" altLang="en-US" sz="1100" b="1">
            <a:ln/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 b="1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7815D4A2-2906-4BC4-A098-A72214E83919}">
      <dgm:prSet/>
      <dgm:spPr/>
      <dgm:t>
        <a:bodyPr/>
        <a:lstStyle/>
        <a:p>
          <a:pPr latinLnBrk="1"/>
          <a:r>
            <a:rPr lang="ko-KR" altLang="en-US" b="1" smtClean="0"/>
            <a:t>오프라인교육</a:t>
          </a:r>
          <a:endParaRPr lang="ko-KR" altLang="en-US" b="1"/>
        </a:p>
      </dgm:t>
    </dgm:pt>
    <dgm:pt modelId="{4F3D2FD2-4F2A-4EE8-BE67-2989FF48BCB9}" type="sibTrans" cxnId="{142D2CBA-9718-43E3-9643-771347568852}">
      <dgm:prSet/>
      <dgm:spPr/>
      <dgm:t>
        <a:bodyPr/>
        <a:lstStyle/>
        <a:p>
          <a:pPr latinLnBrk="1"/>
          <a:endParaRPr lang="ko-KR" altLang="en-US"/>
        </a:p>
      </dgm:t>
    </dgm:pt>
    <dgm:pt modelId="{8FD83360-3198-45CE-9C4B-1CEC17769675}" type="parTrans" cxnId="{142D2CBA-9718-43E3-9643-77134756885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F47B807-3CAF-4D37-967A-8E94BAA42B5C}">
      <dgm:prSet/>
      <dgm:spPr/>
      <dgm:t>
        <a:bodyPr/>
        <a:lstStyle/>
        <a:p>
          <a:pPr latinLnBrk="1"/>
          <a:r>
            <a:rPr lang="ko-KR" altLang="en-US" b="1" smtClean="0"/>
            <a:t>온라인교육</a:t>
          </a:r>
          <a:endParaRPr lang="ko-KR" altLang="en-US" b="1"/>
        </a:p>
      </dgm:t>
    </dgm:pt>
    <dgm:pt modelId="{BE608795-25DB-4BC1-A653-1F3840ABDE04}" type="parTrans" cxnId="{9DE57803-F020-42E2-B749-094CE6175DF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4BC83D5-35DA-483E-BC36-EE3D2FB0C666}" type="sibTrans" cxnId="{9DE57803-F020-42E2-B749-094CE6175DF0}">
      <dgm:prSet/>
      <dgm:spPr/>
      <dgm:t>
        <a:bodyPr/>
        <a:lstStyle/>
        <a:p>
          <a:pPr latinLnBrk="1"/>
          <a:endParaRPr lang="ko-KR" altLang="en-US"/>
        </a:p>
      </dgm:t>
    </dgm:pt>
    <dgm:pt modelId="{B79B33AF-DAB4-445A-B491-BC59585F1861}">
      <dgm:prSet/>
      <dgm:spPr/>
      <dgm:t>
        <a:bodyPr/>
        <a:lstStyle/>
        <a:p>
          <a:pPr latinLnBrk="1"/>
          <a:r>
            <a:rPr lang="ko-KR" altLang="en-US" b="1" smtClean="0"/>
            <a:t>자격증정보</a:t>
          </a:r>
          <a:endParaRPr lang="ko-KR" altLang="en-US" b="1"/>
        </a:p>
      </dgm:t>
    </dgm:pt>
    <dgm:pt modelId="{73D24F99-F706-4FDF-BBB1-D61768C210C7}" type="parTrans" cxnId="{0C78003D-D862-4FCA-9050-DC0E0A14C5B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A4B07FA-DDFE-4D3B-870E-5AC5E65C5C11}" type="sibTrans" cxnId="{0C78003D-D862-4FCA-9050-DC0E0A14C5B7}">
      <dgm:prSet/>
      <dgm:spPr/>
      <dgm:t>
        <a:bodyPr/>
        <a:lstStyle/>
        <a:p>
          <a:pPr latinLnBrk="1"/>
          <a:endParaRPr lang="ko-KR" altLang="en-US"/>
        </a:p>
      </dgm:t>
    </dgm:pt>
    <dgm:pt modelId="{E3910E35-226B-4994-9DFC-55C0809C2BCB}">
      <dgm:prSet/>
      <dgm:spPr/>
      <dgm:t>
        <a:bodyPr/>
        <a:lstStyle/>
        <a:p>
          <a:pPr latinLnBrk="1"/>
          <a:r>
            <a:rPr lang="ko-KR" altLang="en-US" b="1" smtClean="0"/>
            <a:t>관련 사이트</a:t>
          </a:r>
          <a:endParaRPr lang="ko-KR" altLang="en-US" b="1"/>
        </a:p>
      </dgm:t>
    </dgm:pt>
    <dgm:pt modelId="{89379077-4A5F-4181-B761-3DE25A44011F}" type="parTrans" cxnId="{2277C927-3B4D-4945-9E9A-F5DF2F3D9D4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E1FBD88-ED0E-4083-97C4-6C113A3CED09}" type="sibTrans" cxnId="{2277C927-3B4D-4945-9E9A-F5DF2F3D9D44}">
      <dgm:prSet/>
      <dgm:spPr/>
      <dgm:t>
        <a:bodyPr/>
        <a:lstStyle/>
        <a:p>
          <a:pPr latinLnBrk="1"/>
          <a:endParaRPr lang="ko-KR" altLang="en-US"/>
        </a:p>
      </dgm:t>
    </dgm:pt>
    <dgm:pt modelId="{52A3AE65-A895-4F95-B532-E45EDED6603B}" type="asst">
      <dgm:prSet/>
      <dgm:spPr/>
      <dgm:t>
        <a:bodyPr/>
        <a:lstStyle/>
        <a:p>
          <a:pPr latinLnBrk="1"/>
          <a:r>
            <a:rPr lang="ko-KR" altLang="en-US" b="1" smtClean="0"/>
            <a:t>관련 기관</a:t>
          </a:r>
          <a:endParaRPr lang="ko-KR" altLang="en-US" b="1"/>
        </a:p>
      </dgm:t>
    </dgm:pt>
    <dgm:pt modelId="{76C0701B-535B-4D1A-BC35-B85AD5D12473}" type="parTrans" cxnId="{11DF9B97-0C00-4B13-8987-AA0212E5AD0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272D101-E09A-498B-9210-B4BC2706EE39}" type="sibTrans" cxnId="{11DF9B97-0C00-4B13-8987-AA0212E5AD0B}">
      <dgm:prSet/>
      <dgm:spPr/>
      <dgm:t>
        <a:bodyPr/>
        <a:lstStyle/>
        <a:p>
          <a:pPr latinLnBrk="1"/>
          <a:endParaRPr lang="ko-KR" altLang="en-US"/>
        </a:p>
      </dgm:t>
    </dgm:pt>
    <dgm:pt modelId="{F6960B31-2A8E-4483-983C-B19C3BA622C2}">
      <dgm:prSet/>
      <dgm:spPr/>
      <dgm:t>
        <a:bodyPr/>
        <a:lstStyle/>
        <a:p>
          <a:pPr latinLnBrk="1"/>
          <a:r>
            <a:rPr lang="ko-KR" altLang="en-US" b="1" smtClean="0"/>
            <a:t>자소서 공유</a:t>
          </a:r>
          <a:endParaRPr lang="en-US" altLang="ko-KR" b="1" smtClean="0"/>
        </a:p>
      </dgm:t>
    </dgm:pt>
    <dgm:pt modelId="{AD137ED0-D8F0-4BBF-B0BE-19A9DB41D127}" type="parTrans" cxnId="{D8528702-1A8F-43E4-824C-DF9EC31EB145}">
      <dgm:prSet/>
      <dgm:spPr/>
      <dgm:t>
        <a:bodyPr/>
        <a:lstStyle/>
        <a:p>
          <a:pPr latinLnBrk="1"/>
          <a:endParaRPr lang="ko-KR" altLang="en-US" b="1"/>
        </a:p>
      </dgm:t>
    </dgm:pt>
    <dgm:pt modelId="{71674906-5B5A-4C19-B38C-BB84FE68AB44}" type="sibTrans" cxnId="{D8528702-1A8F-43E4-824C-DF9EC31EB145}">
      <dgm:prSet/>
      <dgm:spPr/>
      <dgm:t>
        <a:bodyPr/>
        <a:lstStyle/>
        <a:p>
          <a:pPr latinLnBrk="1"/>
          <a:endParaRPr lang="ko-KR" altLang="en-US"/>
        </a:p>
      </dgm:t>
    </dgm:pt>
    <dgm:pt modelId="{5AA2FDB8-A113-4D4A-8946-8DCBCAB4969B}">
      <dgm:prSet/>
      <dgm:spPr/>
      <dgm:t>
        <a:bodyPr/>
        <a:lstStyle/>
        <a:p>
          <a:pPr latinLnBrk="1"/>
          <a:r>
            <a:rPr lang="ko-KR" altLang="en-US" b="1" smtClean="0"/>
            <a:t>면접 후기</a:t>
          </a:r>
          <a:endParaRPr lang="ko-KR" altLang="en-US" b="1"/>
        </a:p>
      </dgm:t>
    </dgm:pt>
    <dgm:pt modelId="{B5D9023F-97E6-4E3D-93B4-7EA8120B1B5C}" type="parTrans" cxnId="{F2FAF14A-18C1-4C45-86B4-49180C70A8CA}">
      <dgm:prSet/>
      <dgm:spPr/>
      <dgm:t>
        <a:bodyPr/>
        <a:lstStyle/>
        <a:p>
          <a:pPr latinLnBrk="1"/>
          <a:endParaRPr lang="ko-KR" altLang="en-US" b="1"/>
        </a:p>
      </dgm:t>
    </dgm:pt>
    <dgm:pt modelId="{3255B50E-2DA2-4E89-B038-638E491D26BF}" type="sibTrans" cxnId="{F2FAF14A-18C1-4C45-86B4-49180C70A8CA}">
      <dgm:prSet/>
      <dgm:spPr/>
      <dgm:t>
        <a:bodyPr/>
        <a:lstStyle/>
        <a:p>
          <a:pPr latinLnBrk="1"/>
          <a:endParaRPr lang="ko-KR" altLang="en-US"/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CE5386-4F8E-479D-BDA2-25A6813005E2}" type="pres">
      <dgm:prSet presAssocID="{AD8E0DA1-D6EE-488C-BED1-B04724882574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18A3E613-547F-4001-8DF5-744B5989FEF6}" type="pres">
      <dgm:prSet presAssocID="{211ACA6E-D2B5-475D-ADD9-D1F147665A73}" presName="Name35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F185B5-A97D-4678-A114-90489641FD51}" type="pres">
      <dgm:prSet presAssocID="{69D98980-0B49-440C-BA2B-8FC0B073DB3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D9E4FC3-7A57-4B54-AEF3-F7D4B5779B85}" type="pres">
      <dgm:prSet presAssocID="{69D98980-0B49-440C-BA2B-8FC0B073DB38}" presName="rootText" presStyleLbl="node2" presStyleIdx="0" presStyleCnt="4" custLinFactX="-100000" custLinFactY="-100000" custLinFactNeighborX="-150333" custLinFactNeighborY="-112579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B17BBB0-3CEF-4A8E-9DAB-B84B8337E4F0}" type="pres">
      <dgm:prSet presAssocID="{BB2C2057-0B54-46CE-A131-D9E3C2E912B3}" presName="Name37" presStyleLbl="parChTrans1D3" presStyleIdx="0" presStyleCnt="17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AF69F5-55C3-4B88-9B31-8C41AF0F4544}" type="pres">
      <dgm:prSet presAssocID="{5FB83A26-737F-421D-B9E2-DB77F3C9812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06F4C0A-9929-4F6E-BED1-10522A8F6574}" type="pres">
      <dgm:prSet presAssocID="{5FB83A26-737F-421D-B9E2-DB77F3C9812E}" presName="rootText" presStyleLbl="node3" presStyleIdx="0" presStyleCnt="12" custScaleX="90909" custScaleY="90909" custLinFactX="-40031" custLinFactY="-100000" custLinFactNeighborX="-100000" custLinFactNeighborY="-108920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F02F2A6-C11E-45E9-B858-7E31504BF5DF}" type="pres">
      <dgm:prSet presAssocID="{5FB83A26-737F-421D-B9E2-DB77F3C9812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6209D0A-8718-4278-A288-1FEF42CC1A56}" type="pres">
      <dgm:prSet presAssocID="{EE77D63B-AC25-4802-873B-0FE5C859C3A5}" presName="Name37" presStyleLbl="parChTrans1D3" presStyleIdx="1" presStyleCnt="17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C62A7C-832A-4188-B37A-DB66ECDE8125}" type="pres">
      <dgm:prSet presAssocID="{389D5CC9-0520-4732-BF3D-E8FDBD7F2D4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7E3EEB2-7242-4467-9318-08172C12163A}" type="pres">
      <dgm:prSet presAssocID="{389D5CC9-0520-4732-BF3D-E8FDBD7F2D46}" presName="rootText" presStyleLbl="node3" presStyleIdx="1" presStyleCnt="12" custScaleX="90909" custScaleY="90909" custLinFactX="-40031" custLinFactY="-100000" custLinFactNeighborX="-100000" custLinFactNeighborY="-11309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164B031-56E5-47EF-9B62-B9F948CC49C4}" type="pres">
      <dgm:prSet presAssocID="{389D5CC9-0520-4732-BF3D-E8FDBD7F2D4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BE2603A-4C4A-44FD-9A59-3AB0BC227E9C}" type="pres">
      <dgm:prSet presAssocID="{2AD91EDC-F923-4D90-86BD-6B0E7E789E13}" presName="Name37" presStyleLbl="parChTrans1D3" presStyleIdx="2" presStyleCnt="17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8D4F2-3E8C-4652-BC0D-B13F99109228}" type="pres">
      <dgm:prSet presAssocID="{E826145C-AAF6-4095-A2BD-C2D444767FB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FAE73EF-8B33-4746-9577-873EB567E732}" type="pres">
      <dgm:prSet presAssocID="{E826145C-AAF6-4095-A2BD-C2D444767FBE}" presName="rootText" presStyleLbl="node3" presStyleIdx="2" presStyleCnt="12" custScaleX="90909" custScaleY="90909" custLinFactX="-40031" custLinFactY="-100000" custLinFactNeighborX="-100000" custLinFactNeighborY="-11727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9F2CD3F-E428-4AF3-8D75-32B2BB7E9355}" type="pres">
      <dgm:prSet presAssocID="{E826145C-AAF6-4095-A2BD-C2D444767FB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D89F11D-4F54-4CE6-ADCF-485483F8FE41}" type="pres">
      <dgm:prSet presAssocID="{69D98980-0B49-440C-BA2B-8FC0B073DB3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38E151E-B06B-439F-87FF-F223B115211C}" type="pres">
      <dgm:prSet presAssocID="{CA1E9F48-8FD5-4B4A-8ED0-804AB3B74D24}" presName="Name35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9EA9C7-1BBB-470E-A61C-1F5171706522}" type="pres">
      <dgm:prSet presAssocID="{3DA00722-FA4F-4298-A206-BBFEEBEA6F1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6EAF849-C204-492E-8EFC-57007C517019}" type="pres">
      <dgm:prSet presAssocID="{3DA00722-FA4F-4298-A206-BBFEEBEA6F18}" presName="rootText" presStyleLbl="node2" presStyleIdx="1" presStyleCnt="4" custLinFactY="-100000" custLinFactNeighborX="-73126" custLinFactNeighborY="-112578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A4E0223-6E5D-42B1-93C7-72FBCC34B38E}" type="pres">
      <dgm:prSet presAssocID="{001A5EB7-28D1-4A8F-8DDB-8C07DD4B2CC9}" presName="Name37" presStyleLbl="parChTrans1D3" presStyleIdx="3" presStyleCnt="17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66C851-71DA-4D06-9334-6305D6F52B36}" type="pres">
      <dgm:prSet presAssocID="{69656B9A-A401-4B95-9AE6-D50FCA209A0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24E7824-7832-478C-A4BB-24D062DD8A4C}" type="pres">
      <dgm:prSet presAssocID="{69656B9A-A401-4B95-9AE6-D50FCA209A0B}" presName="rootText" presStyleLbl="node3" presStyleIdx="3" presStyleCnt="12" custScaleX="90909" custScaleY="90909" custLinFactY="-100000" custLinFactNeighborX="-70825" custLinFactNeighborY="-119489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3DCDE57-68FF-4862-A631-72D40C374B24}" type="pres">
      <dgm:prSet presAssocID="{69656B9A-A401-4B95-9AE6-D50FCA209A0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C4FF73B4-E2B5-4AD4-B724-16527065FFD9}" type="pres">
      <dgm:prSet presAssocID="{270FDF42-F85A-4F59-87CD-FECB73548F39}" presName="Name37" presStyleLbl="parChTrans1D3" presStyleIdx="4" presStyleCnt="17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03ED59-8CBA-4137-94C9-799E244C044C}" type="pres">
      <dgm:prSet presAssocID="{EEE4C939-14D1-4A75-AD46-5441EBEF9AE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04E0B4B-8A1B-4AE0-96E7-C35F197E8A2E}" type="pres">
      <dgm:prSet presAssocID="{EEE4C939-14D1-4A75-AD46-5441EBEF9AE9}" presName="rootText" presStyleLbl="node3" presStyleIdx="4" presStyleCnt="12" custScaleX="90909" custScaleY="90909" custLinFactY="-100000" custLinFactNeighborX="-70825" custLinFactNeighborY="-119489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34F24C3-59DD-45FD-8381-6848023EE3D0}" type="pres">
      <dgm:prSet presAssocID="{EEE4C939-14D1-4A75-AD46-5441EBEF9AE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E1AD6D4C-857B-40CF-8080-1647C0E076CA}" type="pres">
      <dgm:prSet presAssocID="{3DA00722-FA4F-4298-A206-BBFEEBEA6F1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BAB8503-E7D2-45BE-B017-D23535901A06}" type="pres">
      <dgm:prSet presAssocID="{3083B77B-75DE-42AD-ABA8-5B6B6C5B6444}" presName="Name35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7E81CF-799F-4557-83A2-14FE42D81F71}" type="pres">
      <dgm:prSet presAssocID="{1E1F1E16-0408-479A-B9CE-79C1723BBE2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E72E4C9-D534-4F59-87ED-4316A8833A89}" type="pres">
      <dgm:prSet presAssocID="{1E1F1E16-0408-479A-B9CE-79C1723BBE2F}" presName="rootText" presStyleLbl="node2" presStyleIdx="2" presStyleCnt="4" custLinFactY="-100000" custLinFactNeighborX="19519" custLinFactNeighborY="-10971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B3C9C24-EC4C-4386-8EB2-2C7063D840F6}" type="pres">
      <dgm:prSet presAssocID="{8FD83360-3198-45CE-9C4B-1CEC17769675}" presName="Name37" presStyleLbl="parChTrans1D3" presStyleIdx="5" presStyleCnt="17"/>
      <dgm:spPr/>
      <dgm:t>
        <a:bodyPr/>
        <a:lstStyle/>
        <a:p>
          <a:pPr latinLnBrk="1"/>
          <a:endParaRPr lang="ko-KR" altLang="en-US"/>
        </a:p>
      </dgm:t>
    </dgm:pt>
    <dgm:pt modelId="{420E6B92-E4CE-4A1B-A39A-CD1657121FB4}" type="pres">
      <dgm:prSet presAssocID="{7815D4A2-2906-4BC4-A098-A72214E8391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7523F-014D-4F69-856B-35AE00579E3C}" type="pres">
      <dgm:prSet presAssocID="{7815D4A2-2906-4BC4-A098-A72214E8391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D2EDB2F-174F-43E2-8D01-B01D00273ADF}" type="pres">
      <dgm:prSet presAssocID="{7815D4A2-2906-4BC4-A098-A72214E83919}" presName="rootText" presStyleLbl="node3" presStyleIdx="5" presStyleCnt="12" custLinFactY="-100000" custLinFactNeighborX="21244" custLinFactNeighborY="-11780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6A50D0-900F-4CED-979C-3C083006987D}" type="pres">
      <dgm:prSet presAssocID="{7815D4A2-2906-4BC4-A098-A72214E83919}" presName="rootConnector" presStyleLbl="node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EECB1ABB-7471-4195-8E8E-0BD20BF635E0}" type="pres">
      <dgm:prSet presAssocID="{7815D4A2-2906-4BC4-A098-A72214E8391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7D08DBA-5D62-4094-9017-EB25BEE0F122}" type="pres">
      <dgm:prSet presAssocID="{7815D4A2-2906-4BC4-A098-A72214E8391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14A78E4-93FA-453A-9043-067D8C11B446}" type="pres">
      <dgm:prSet presAssocID="{76C0701B-535B-4D1A-BC35-B85AD5D12473}" presName="Name111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EFE90DC-D059-4310-8404-307A0E9BF27F}" type="pres">
      <dgm:prSet presAssocID="{52A3AE65-A895-4F95-B532-E45EDED6603B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D7964F-89BB-4D63-893C-3DF9C4808AA4}" type="pres">
      <dgm:prSet presAssocID="{52A3AE65-A895-4F95-B532-E45EDED6603B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9CD4E667-B2AA-4384-986C-597539E1C059}" type="pres">
      <dgm:prSet presAssocID="{52A3AE65-A895-4F95-B532-E45EDED6603B}" presName="rootText3" presStyleLbl="asst3" presStyleIdx="0" presStyleCnt="1" custLinFactX="52645" custLinFactNeighborX="100000" custLinFactNeighborY="305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CC1013-549A-4B16-9BC9-EDBC46802BF4}" type="pres">
      <dgm:prSet presAssocID="{52A3AE65-A895-4F95-B532-E45EDED6603B}" presName="rootConnector3" presStyleLbl="asst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13ADAFD-F857-4A03-97AB-2CE67F527CBF}" type="pres">
      <dgm:prSet presAssocID="{52A3AE65-A895-4F95-B532-E45EDED6603B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EA06C292-A04C-40E5-A9FB-48FA5D5B5A4D}" type="pres">
      <dgm:prSet presAssocID="{52A3AE65-A895-4F95-B532-E45EDED6603B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494AD597-1B39-45C9-9DF7-078AC7D9FFCB}" type="pres">
      <dgm:prSet presAssocID="{BE608795-25DB-4BC1-A653-1F3840ABDE04}" presName="Name37" presStyleLbl="parChTrans1D3" presStyleIdx="6" presStyleCnt="17"/>
      <dgm:spPr/>
      <dgm:t>
        <a:bodyPr/>
        <a:lstStyle/>
        <a:p>
          <a:pPr latinLnBrk="1"/>
          <a:endParaRPr lang="ko-KR" altLang="en-US"/>
        </a:p>
      </dgm:t>
    </dgm:pt>
    <dgm:pt modelId="{5328B993-5A36-402E-A131-5931D8EC1411}" type="pres">
      <dgm:prSet presAssocID="{1F47B807-3CAF-4D37-967A-8E94BAA42B5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D202A3-7260-4F3C-9E31-55B23EB9D926}" type="pres">
      <dgm:prSet presAssocID="{1F47B807-3CAF-4D37-967A-8E94BAA42B5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0E57010-25D4-4E88-81DC-991DADAFF622}" type="pres">
      <dgm:prSet presAssocID="{1F47B807-3CAF-4D37-967A-8E94BAA42B5C}" presName="rootText" presStyleLbl="node3" presStyleIdx="6" presStyleCnt="12" custLinFactY="-100000" custLinFactNeighborX="24857" custLinFactNeighborY="-1089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B55543-28EC-4C3B-A922-C13B61BC7215}" type="pres">
      <dgm:prSet presAssocID="{1F47B807-3CAF-4D37-967A-8E94BAA42B5C}" presName="rootConnector" presStyleLbl="node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497EDFAB-989A-4FF0-B09A-1FB8241ABDBE}" type="pres">
      <dgm:prSet presAssocID="{1F47B807-3CAF-4D37-967A-8E94BAA42B5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0B3FC81-ADC9-4DF2-89C1-5CB187B3D62C}" type="pres">
      <dgm:prSet presAssocID="{89379077-4A5F-4181-B761-3DE25A44011F}" presName="Name37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A805F42-363B-4ED8-9692-0278D7490DE8}" type="pres">
      <dgm:prSet presAssocID="{E3910E35-226B-4994-9DFC-55C0809C2BC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67848C-0A72-4E70-82F5-629F7C3E2886}" type="pres">
      <dgm:prSet presAssocID="{E3910E35-226B-4994-9DFC-55C0809C2BC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873C132-A4E7-4080-A574-F140963378EE}" type="pres">
      <dgm:prSet presAssocID="{E3910E35-226B-4994-9DFC-55C0809C2BCB}" presName="rootText" presStyleLbl="node4" presStyleIdx="0" presStyleCnt="1" custLinFactY="-30235" custLinFactNeighborX="64223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4BC920-A7A5-44A3-869E-C87C3E4B9D21}" type="pres">
      <dgm:prSet presAssocID="{E3910E35-226B-4994-9DFC-55C0809C2BCB}" presName="rootConnector" presStyleLbl="node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49318BB-ACA0-4281-9A3A-F4A22BBA6CFA}" type="pres">
      <dgm:prSet presAssocID="{E3910E35-226B-4994-9DFC-55C0809C2BC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E13EDA9-06C9-4CA5-AEDE-73BDD8F386AA}" type="pres">
      <dgm:prSet presAssocID="{E3910E35-226B-4994-9DFC-55C0809C2BC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F6552AC-8AB8-4336-8120-91FA1037A02C}" type="pres">
      <dgm:prSet presAssocID="{1F47B807-3CAF-4D37-967A-8E94BAA42B5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599322F-1AEC-4F2D-8594-311501B788AF}" type="pres">
      <dgm:prSet presAssocID="{73D24F99-F706-4FDF-BBB1-D61768C210C7}" presName="Name37" presStyleLbl="parChTrans1D3" presStyleIdx="7" presStyleCnt="17"/>
      <dgm:spPr/>
      <dgm:t>
        <a:bodyPr/>
        <a:lstStyle/>
        <a:p>
          <a:pPr latinLnBrk="1"/>
          <a:endParaRPr lang="ko-KR" altLang="en-US"/>
        </a:p>
      </dgm:t>
    </dgm:pt>
    <dgm:pt modelId="{565CEC79-B142-4D1E-BBFF-946A5822C59C}" type="pres">
      <dgm:prSet presAssocID="{B79B33AF-DAB4-445A-B491-BC59585F186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EA0B20-154E-4946-A9C9-06098BFADD88}" type="pres">
      <dgm:prSet presAssocID="{B79B33AF-DAB4-445A-B491-BC59585F186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6804A9C-3212-4309-9055-3162689EAC9C}" type="pres">
      <dgm:prSet presAssocID="{B79B33AF-DAB4-445A-B491-BC59585F1861}" presName="rootText" presStyleLbl="node3" presStyleIdx="7" presStyleCnt="12" custLinFactY="-100000" custLinFactNeighborX="26764" custLinFactNeighborY="-11780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BDDF68-DAFE-4B4B-B3D3-2E6FB6B67771}" type="pres">
      <dgm:prSet presAssocID="{B79B33AF-DAB4-445A-B491-BC59585F1861}" presName="rootConnector" presStyleLbl="node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91926504-274C-45EC-9EC3-FFD2F5F1A9FE}" type="pres">
      <dgm:prSet presAssocID="{B79B33AF-DAB4-445A-B491-BC59585F186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65FAC69-E5B0-4046-A0E3-9FD515AD58E6}" type="pres">
      <dgm:prSet presAssocID="{B79B33AF-DAB4-445A-B491-BC59585F186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EE47C74-4556-4374-9595-B0DA0F7B6789}" type="pres">
      <dgm:prSet presAssocID="{1E1F1E16-0408-479A-B9CE-79C1723BBE2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99749A8-4FA7-42BD-8365-1688A0B61D39}" type="pres">
      <dgm:prSet presAssocID="{AA508913-9B4E-4B14-8BB4-BB4F8B1DD95D}" presName="Name35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344115-97E5-419F-A114-0517979CCC39}" type="pres">
      <dgm:prSet presAssocID="{07DC1417-7032-4E5A-ACFA-8ABF7BD576B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A075529-B7A1-4E35-BC80-DCF592E42F5A}" type="pres">
      <dgm:prSet presAssocID="{07DC1417-7032-4E5A-ACFA-8ABF7BD576B1}" presName="rootText" presStyleLbl="node2" presStyleIdx="3" presStyleCnt="4" custLinFactX="14908" custLinFactY="-100000" custLinFactNeighborX="100000" custLinFactNeighborY="-111037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1605FB2A-42C2-44A1-8A32-DA7F95D46AD9}" type="pres">
      <dgm:prSet presAssocID="{0DA751D7-EC68-4D74-94E1-5E5E9FAD8F4A}" presName="Name37" presStyleLbl="parChTrans1D3" presStyleIdx="8" presStyleCnt="17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92782B-FA1E-4DBF-A311-1ECD80B8C093}" type="pres">
      <dgm:prSet presAssocID="{CAC88128-8BE7-490C-A056-319C9F07C42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BF032EB-FF9E-48C4-BAC3-CA3B34073EB1}" type="pres">
      <dgm:prSet presAssocID="{CAC88128-8BE7-490C-A056-319C9F07C421}" presName="rootText" presStyleLbl="node3" presStyleIdx="8" presStyleCnt="12" custScaleX="90909" custScaleY="90909" custLinFactX="32275" custLinFactY="-100000" custLinFactNeighborX="100000" custLinFactNeighborY="-108920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C51C991-01E2-4F43-9465-B1621745556F}" type="pres">
      <dgm:prSet presAssocID="{CAC88128-8BE7-490C-A056-319C9F07C42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D81A776-49E3-424E-ACE6-40BA719A2952}" type="pres">
      <dgm:prSet presAssocID="{BD86CFA5-0B1F-40EC-A0D4-0D88EAFA7B09}" presName="Name37" presStyleLbl="parChTrans1D3" presStyleIdx="9" presStyleCnt="17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1BB8A9-CA11-4DC2-B403-5309726170AA}" type="pres">
      <dgm:prSet presAssocID="{82E27D5B-E20A-4B64-8DD5-0C571D25996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011EF72-50AA-4C4E-9318-FB08BC28C407}" type="pres">
      <dgm:prSet presAssocID="{82E27D5B-E20A-4B64-8DD5-0C571D25996B}" presName="rootText" presStyleLbl="node3" presStyleIdx="9" presStyleCnt="12" custScaleX="90909" custScaleY="90909" custLinFactX="32275" custLinFactY="-100000" custLinFactNeighborX="100000" custLinFactNeighborY="-11309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7E08AC4-0E83-4E0A-9F7A-95FB1F5C2FE0}" type="pres">
      <dgm:prSet presAssocID="{82E27D5B-E20A-4B64-8DD5-0C571D25996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43DC337-BC0D-416E-B21A-77BA50E60A20}" type="pres">
      <dgm:prSet presAssocID="{AD137ED0-D8F0-4BBF-B0BE-19A9DB41D127}" presName="Name37" presStyleLbl="parChTrans1D3" presStyleIdx="10" presStyleCnt="17"/>
      <dgm:spPr/>
      <dgm:t>
        <a:bodyPr/>
        <a:lstStyle/>
        <a:p>
          <a:pPr latinLnBrk="1"/>
          <a:endParaRPr lang="ko-KR" altLang="en-US"/>
        </a:p>
      </dgm:t>
    </dgm:pt>
    <dgm:pt modelId="{FFCFCCC2-3D91-4D54-958A-98E72282F303}" type="pres">
      <dgm:prSet presAssocID="{F6960B31-2A8E-4483-983C-B19C3BA622C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D1F71A-8B85-4270-A568-0D1292867BB2}" type="pres">
      <dgm:prSet presAssocID="{F6960B31-2A8E-4483-983C-B19C3BA622C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4935613-1E29-4F5E-8326-EE05BC30EC75}" type="pres">
      <dgm:prSet presAssocID="{F6960B31-2A8E-4483-983C-B19C3BA622C2}" presName="rootText" presStyleLbl="node3" presStyleIdx="10" presStyleCnt="12" custScaleY="105997" custLinFactX="32275" custLinFactY="-100000" custLinFactNeighborX="100000" custLinFactNeighborY="-11727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F0FB0-278C-455F-9022-382DCEDF0545}" type="pres">
      <dgm:prSet presAssocID="{F6960B31-2A8E-4483-983C-B19C3BA622C2}" presName="rootConnector" presStyleLbl="node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AAA04D8F-9363-488A-B831-E32B13B2A91E}" type="pres">
      <dgm:prSet presAssocID="{F6960B31-2A8E-4483-983C-B19C3BA622C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AFCA152-3A2C-4B9F-891A-C9FF5BED6AF3}" type="pres">
      <dgm:prSet presAssocID="{F6960B31-2A8E-4483-983C-B19C3BA622C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6CB8728-0DE9-4350-B408-DF0DB0FF47E0}" type="pres">
      <dgm:prSet presAssocID="{B5D9023F-97E6-4E3D-93B4-7EA8120B1B5C}" presName="Name37" presStyleLbl="parChTrans1D3" presStyleIdx="11" presStyleCnt="17"/>
      <dgm:spPr/>
      <dgm:t>
        <a:bodyPr/>
        <a:lstStyle/>
        <a:p>
          <a:pPr latinLnBrk="1"/>
          <a:endParaRPr lang="ko-KR" altLang="en-US"/>
        </a:p>
      </dgm:t>
    </dgm:pt>
    <dgm:pt modelId="{4B3270D5-8D33-489D-8B21-B836A5CB363D}" type="pres">
      <dgm:prSet presAssocID="{5AA2FDB8-A113-4D4A-8946-8DCBCAB4969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00055F-85A3-4FA0-8415-D30E8D90A3D6}" type="pres">
      <dgm:prSet presAssocID="{5AA2FDB8-A113-4D4A-8946-8DCBCAB4969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CA23B3F-6E7C-462B-8CEF-A63787A33221}" type="pres">
      <dgm:prSet presAssocID="{5AA2FDB8-A113-4D4A-8946-8DCBCAB4969B}" presName="rootText" presStyleLbl="node3" presStyleIdx="11" presStyleCnt="12" custLinFactX="32275" custLinFactY="-100000" custLinFactNeighborX="100000" custLinFactNeighborY="-11814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D9B259-26C6-49E6-8A8D-6C2DBE76D294}" type="pres">
      <dgm:prSet presAssocID="{5AA2FDB8-A113-4D4A-8946-8DCBCAB4969B}" presName="rootConnector" presStyleLbl="node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30D1B283-9B74-4646-A2D6-E3FF0E24015E}" type="pres">
      <dgm:prSet presAssocID="{5AA2FDB8-A113-4D4A-8946-8DCBCAB4969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02A2BDF-0FAC-4710-9853-FF7E1CD13E59}" type="pres">
      <dgm:prSet presAssocID="{5AA2FDB8-A113-4D4A-8946-8DCBCAB4969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3BCB476-3C66-4D14-B739-C5CCAA92D0E9}" type="pres">
      <dgm:prSet presAssocID="{07DC1417-7032-4E5A-ACFA-8ABF7BD576B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AFA2015-963A-43B9-BF0E-79FD768EF05A}" type="pres">
      <dgm:prSet presAssocID="{AD8E0DA1-D6EE-488C-BED1-B04724882574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43AFAE5F-3611-475E-A94A-0862A2A5B6B0}" type="pres">
      <dgm:prSet presAssocID="{646390CD-797A-4675-B228-E466677FCDD0}" presName="Name111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539378-8D19-4E22-9F77-D3293F64818E}" type="pres">
      <dgm:prSet presAssocID="{45BD5BE7-EFC7-496E-881B-5511D79D432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4459A318-A3EA-4E69-9DB2-CDD984294223}" type="pres">
      <dgm:prSet presAssocID="{45BD5BE7-EFC7-496E-881B-5511D79D432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76CBFF74-69C5-4256-BAA3-4C5C53EA518D}" type="pres">
      <dgm:prSet presAssocID="{A67CD4D4-132F-42C9-8356-793DB02357E9}" presName="Name111" presStyleLbl="parChTrans1D3" presStyleIdx="12" presStyleCnt="17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A8F908-D218-4B0E-97B1-780F660FA67E}" type="pres">
      <dgm:prSet presAssocID="{2FD9D92C-BFFD-4B34-84D7-8D0FB5C4206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D54A07FB-EF50-4CD0-8C0A-998946E8BD3D}" type="pres">
      <dgm:prSet presAssocID="{2FD9D92C-BFFD-4B34-84D7-8D0FB5C4206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6D4328BF-9FAB-4651-99EC-F705F69DA4A8}" type="pres">
      <dgm:prSet presAssocID="{E6BBF00C-B4E2-4E15-824D-CC392597A07A}" presName="Name111" presStyleLbl="parChTrans1D3" presStyleIdx="13" presStyleCnt="17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35D659-9173-43C9-BA5B-3179F007E763}" type="pres">
      <dgm:prSet presAssocID="{FEB3A737-2D9A-48DD-95B5-4442FEAB5881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5EB4686-B0D4-4950-95F3-77CD709A1886}" type="pres">
      <dgm:prSet presAssocID="{FEB3A737-2D9A-48DD-95B5-4442FEAB5881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20EC40CE-FB8C-444D-B145-83C679C93A43}" type="pres">
      <dgm:prSet presAssocID="{26023A8A-08EA-4417-9048-A6DFC7472C79}" presName="Name111" presStyleLbl="parChTrans1D3" presStyleIdx="14" presStyleCnt="17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18E296-CEA2-411E-9F6C-400F5F2205A8}" type="pres">
      <dgm:prSet presAssocID="{C27BC1E6-60AF-4214-872C-B721264BB320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D8A33A79-6667-418F-BF08-476690FFD253}" type="pres">
      <dgm:prSet presAssocID="{C27BC1E6-60AF-4214-872C-B721264BB320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7CE697E2-C741-4D09-A52C-B23D1104C204}" type="pres">
      <dgm:prSet presAssocID="{A9366336-F0FD-4ADE-A497-951454C99517}" presName="Name111" presStyleLbl="parChTrans1D3" presStyleIdx="15" presStyleCnt="17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BEC72B-9A31-4A2F-A9FA-226B45331233}" type="pres">
      <dgm:prSet presAssocID="{C8A3B73A-B80F-4166-A520-757CE8AC618C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D4EFC6A-2A59-4112-A0F8-21C69F92EA62}" type="pres">
      <dgm:prSet presAssocID="{C8A3B73A-B80F-4166-A520-757CE8AC618C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1ECF9B88-7E0C-438F-8C14-F4AEFBB70F7A}" type="pres">
      <dgm:prSet presAssocID="{B82EADF4-DFEE-4344-A26B-5D6F9B3EAF52}" presName="Name111" presStyleLbl="parChTrans1D3" presStyleIdx="16" presStyleCnt="17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16B31-74B3-4F37-B20D-88D9206AC144}" type="pres">
      <dgm:prSet presAssocID="{A42F8200-0D8D-4940-A8B1-8765F6543E7B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0F19C0A0-1619-43E8-86E2-A676888F0036}" type="pres">
      <dgm:prSet presAssocID="{A42F8200-0D8D-4940-A8B1-8765F6543E7B}" presName="hierChild7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37EBB3A3-0A1E-475B-AF89-A41B5C2DB00A}" type="presOf" srcId="{7815D4A2-2906-4BC4-A098-A72214E83919}" destId="{3D2EDB2F-174F-43E2-8D01-B01D00273ADF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9E170DC3-1C41-484D-88B9-B0C41977F1CC}" type="presOf" srcId="{52A3AE65-A895-4F95-B532-E45EDED6603B}" destId="{9CD4E667-B2AA-4384-986C-597539E1C059}" srcOrd="0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29C8A3BD-C926-4EEB-8DB2-493E0F417CB1}" type="presOf" srcId="{F6960B31-2A8E-4483-983C-B19C3BA622C2}" destId="{F4935613-1E29-4F5E-8326-EE05BC30EC75}" srcOrd="0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F3477E94-A08B-4870-A3FC-15B31C3119D0}" type="presOf" srcId="{8FD83360-3198-45CE-9C4B-1CEC17769675}" destId="{EB3C9C24-EC4C-4386-8EB2-2C7063D840F6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359E9CD8-53DC-4569-8452-49F9D628325E}" type="presOf" srcId="{5AA2FDB8-A113-4D4A-8946-8DCBCAB4969B}" destId="{1ED9B259-26C6-49E6-8A8D-6C2DBE76D294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007061EB-48F8-4CE6-B4B6-25690FEA424A}" type="presOf" srcId="{AD137ED0-D8F0-4BBF-B0BE-19A9DB41D127}" destId="{F43DC337-BC0D-416E-B21A-77BA50E60A20}" srcOrd="0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23475BC4-5AC4-4A25-9E91-742EBFA92634}" type="presOf" srcId="{1F47B807-3CAF-4D37-967A-8E94BAA42B5C}" destId="{80E57010-25D4-4E88-81DC-991DADAFF622}" srcOrd="0" destOrd="0" presId="urn:microsoft.com/office/officeart/2005/8/layout/orgChart1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2277C927-3B4D-4945-9E9A-F5DF2F3D9D44}" srcId="{1F47B807-3CAF-4D37-967A-8E94BAA42B5C}" destId="{E3910E35-226B-4994-9DFC-55C0809C2BCB}" srcOrd="0" destOrd="0" parTransId="{89379077-4A5F-4181-B761-3DE25A44011F}" sibTransId="{6E1FBD88-ED0E-4083-97C4-6C113A3CED09}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2593803D-0217-42D5-9AC8-18452AAB4268}" type="presOf" srcId="{F6960B31-2A8E-4483-983C-B19C3BA622C2}" destId="{C75F0FB0-278C-455F-9022-382DCEDF0545}" srcOrd="1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0A59365F-1739-4F41-8446-0172C0812C35}" type="presOf" srcId="{3083B77B-75DE-42AD-ABA8-5B6B6C5B6444}" destId="{BBAB8503-E7D2-45BE-B017-D23535901A06}" srcOrd="0" destOrd="0" presId="urn:microsoft.com/office/officeart/2005/8/layout/orgChart1"/>
    <dgm:cxn modelId="{7C9B1370-60C4-4603-8020-C5772A565349}" srcId="{AD8E0DA1-D6EE-488C-BED1-B04724882574}" destId="{07DC1417-7032-4E5A-ACFA-8ABF7BD576B1}" srcOrd="4" destOrd="0" parTransId="{AA508913-9B4E-4B14-8BB4-BB4F8B1DD95D}" sibTransId="{FAB510AD-A9C7-4F55-85FF-5953E5F52963}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11DF9B97-0C00-4B13-8987-AA0212E5AD0B}" srcId="{7815D4A2-2906-4BC4-A098-A72214E83919}" destId="{52A3AE65-A895-4F95-B532-E45EDED6603B}" srcOrd="0" destOrd="0" parTransId="{76C0701B-535B-4D1A-BC35-B85AD5D12473}" sibTransId="{D272D101-E09A-498B-9210-B4BC2706EE39}"/>
    <dgm:cxn modelId="{B5EEC40D-7F6F-47EF-9F6A-0B777A6F2C7D}" type="presOf" srcId="{1F47B807-3CAF-4D37-967A-8E94BAA42B5C}" destId="{53B55543-28EC-4C3B-A922-C13B61BC7215}" srcOrd="1" destOrd="0" presId="urn:microsoft.com/office/officeart/2005/8/layout/orgChart1"/>
    <dgm:cxn modelId="{F2FAF14A-18C1-4C45-86B4-49180C70A8CA}" srcId="{07DC1417-7032-4E5A-ACFA-8ABF7BD576B1}" destId="{5AA2FDB8-A113-4D4A-8946-8DCBCAB4969B}" srcOrd="3" destOrd="0" parTransId="{B5D9023F-97E6-4E3D-93B4-7EA8120B1B5C}" sibTransId="{3255B50E-2DA2-4E89-B038-638E491D26BF}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D8FAD74E-5790-4616-ACC5-ACD1774D4B15}" type="presOf" srcId="{1E1F1E16-0408-479A-B9CE-79C1723BBE2F}" destId="{4E72E4C9-D534-4F59-87ED-4316A8833A89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7BF8B7BD-E23E-4AE2-9B00-6993E86EA14D}" type="presOf" srcId="{B5D9023F-97E6-4E3D-93B4-7EA8120B1B5C}" destId="{36CB8728-0DE9-4350-B408-DF0DB0FF47E0}" srcOrd="0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7E790DFB-2A8D-414E-91C4-379E4455FF12}" type="presOf" srcId="{B79B33AF-DAB4-445A-B491-BC59585F1861}" destId="{5FBDDF68-DAFE-4B4B-B3D3-2E6FB6B67771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9DE57803-F020-42E2-B749-094CE6175DF0}" srcId="{1E1F1E16-0408-479A-B9CE-79C1723BBE2F}" destId="{1F47B807-3CAF-4D37-967A-8E94BAA42B5C}" srcOrd="1" destOrd="0" parTransId="{BE608795-25DB-4BC1-A653-1F3840ABDE04}" sibTransId="{34BC83D5-35DA-483E-BC36-EE3D2FB0C666}"/>
    <dgm:cxn modelId="{F23A07CA-7F63-48AD-9511-F707A14F79BB}" type="presOf" srcId="{52A3AE65-A895-4F95-B532-E45EDED6603B}" destId="{A1CC1013-549A-4B16-9BC9-EDBC46802BF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CAC0815F-A4CA-46B7-907F-428D200C5EBF}" type="presOf" srcId="{B79B33AF-DAB4-445A-B491-BC59585F1861}" destId="{E6804A9C-3212-4309-9055-3162689EAC9C}" srcOrd="0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D8528702-1A8F-43E4-824C-DF9EC31EB145}" srcId="{07DC1417-7032-4E5A-ACFA-8ABF7BD576B1}" destId="{F6960B31-2A8E-4483-983C-B19C3BA622C2}" srcOrd="2" destOrd="0" parTransId="{AD137ED0-D8F0-4BBF-B0BE-19A9DB41D127}" sibTransId="{71674906-5B5A-4C19-B38C-BB84FE68AB44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142D2CBA-9718-43E3-9643-771347568852}" srcId="{1E1F1E16-0408-479A-B9CE-79C1723BBE2F}" destId="{7815D4A2-2906-4BC4-A098-A72214E83919}" srcOrd="0" destOrd="0" parTransId="{8FD83360-3198-45CE-9C4B-1CEC17769675}" sibTransId="{4F3D2FD2-4F2A-4EE8-BE67-2989FF48BCB9}"/>
    <dgm:cxn modelId="{0790ABFE-F614-4014-B0D2-909E2EE547AB}" type="presOf" srcId="{7815D4A2-2906-4BC4-A098-A72214E83919}" destId="{E46A50D0-900F-4CED-979C-3C083006987D}" srcOrd="1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41F5ED43-ED0A-4F65-AD2C-9AAC369D3DBB}" type="presOf" srcId="{E3910E35-226B-4994-9DFC-55C0809C2BCB}" destId="{4873C132-A4E7-4080-A574-F140963378EE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0CD76FC6-BFD4-4BE5-9636-E92262D5D211}" type="presOf" srcId="{BE608795-25DB-4BC1-A653-1F3840ABDE04}" destId="{494AD597-1B39-45C9-9DF7-078AC7D9FFCB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7381F77E-4497-4B80-876F-446D21CBFD0D}" type="presOf" srcId="{E3910E35-226B-4994-9DFC-55C0809C2BCB}" destId="{484BC920-A7A5-44A3-869E-C87C3E4B9D21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0C78003D-D862-4FCA-9050-DC0E0A14C5B7}" srcId="{1E1F1E16-0408-479A-B9CE-79C1723BBE2F}" destId="{B79B33AF-DAB4-445A-B491-BC59585F1861}" srcOrd="2" destOrd="0" parTransId="{73D24F99-F706-4FDF-BBB1-D61768C210C7}" sibTransId="{7A4B07FA-DDFE-4D3B-870E-5AC5E65C5C11}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C18E5686-1163-45F9-91F7-CB7FFAA0E59B}" type="presOf" srcId="{89379077-4A5F-4181-B761-3DE25A44011F}" destId="{90B3FC81-ADC9-4DF2-89C1-5CB187B3D62C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7EB631CE-3A17-4AEE-9A7F-DB9F874206FA}" type="presOf" srcId="{5AA2FDB8-A113-4D4A-8946-8DCBCAB4969B}" destId="{ACA23B3F-6E7C-462B-8CEF-A63787A33221}" srcOrd="0" destOrd="0" presId="urn:microsoft.com/office/officeart/2005/8/layout/orgChart1"/>
    <dgm:cxn modelId="{F8C35186-9B6B-4E31-A75F-0A55E1E4A0CB}" type="presOf" srcId="{73D24F99-F706-4FDF-BBB1-D61768C210C7}" destId="{B599322F-1AEC-4F2D-8594-311501B788AF}" srcOrd="0" destOrd="0" presId="urn:microsoft.com/office/officeart/2005/8/layout/orgChart1"/>
    <dgm:cxn modelId="{7AECFD66-E2DA-4C21-87EC-4A1953443A1E}" type="presOf" srcId="{76C0701B-535B-4D1A-BC35-B85AD5D12473}" destId="{914A78E4-93FA-453A-9043-067D8C11B446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209CE5CD-374F-438F-A621-0DB55566B3CB}" type="presOf" srcId="{1E1F1E16-0408-479A-B9CE-79C1723BBE2F}" destId="{12E041C1-1C4E-4C48-B52E-684720F37A94}" srcOrd="1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07C936E7-E305-4781-B83A-6C5AB7E250E4}" type="presParOf" srcId="{6BDA6956-5343-4895-91E5-B233D5D32E8B}" destId="{BBAB8503-E7D2-45BE-B017-D23535901A06}" srcOrd="4" destOrd="0" presId="urn:microsoft.com/office/officeart/2005/8/layout/orgChart1"/>
    <dgm:cxn modelId="{F889358D-3DEC-43C7-A78D-4219B1D5C4AE}" type="presParOf" srcId="{6BDA6956-5343-4895-91E5-B233D5D32E8B}" destId="{D4197BD9-BB7D-48FB-A960-A7499FBEB928}" srcOrd="5" destOrd="0" presId="urn:microsoft.com/office/officeart/2005/8/layout/orgChart1"/>
    <dgm:cxn modelId="{30169D31-DF75-4987-B1BA-FAAA66875AE4}" type="presParOf" srcId="{D4197BD9-BB7D-48FB-A960-A7499FBEB928}" destId="{867E81CF-799F-4557-83A2-14FE42D81F71}" srcOrd="0" destOrd="0" presId="urn:microsoft.com/office/officeart/2005/8/layout/orgChart1"/>
    <dgm:cxn modelId="{7F3A9E05-E604-485D-A79C-FBC0C2E9CB4D}" type="presParOf" srcId="{867E81CF-799F-4557-83A2-14FE42D81F71}" destId="{4E72E4C9-D534-4F59-87ED-4316A8833A89}" srcOrd="0" destOrd="0" presId="urn:microsoft.com/office/officeart/2005/8/layout/orgChart1"/>
    <dgm:cxn modelId="{E366AD12-2F4E-453A-8C15-44B7701B1ABE}" type="presParOf" srcId="{867E81CF-799F-4557-83A2-14FE42D81F71}" destId="{12E041C1-1C4E-4C48-B52E-684720F37A94}" srcOrd="1" destOrd="0" presId="urn:microsoft.com/office/officeart/2005/8/layout/orgChart1"/>
    <dgm:cxn modelId="{27D5EDAE-6F5B-4F92-88EC-8CF9D294ACD6}" type="presParOf" srcId="{D4197BD9-BB7D-48FB-A960-A7499FBEB928}" destId="{EDAE3FF6-5D26-414C-999E-A250468C36CC}" srcOrd="1" destOrd="0" presId="urn:microsoft.com/office/officeart/2005/8/layout/orgChart1"/>
    <dgm:cxn modelId="{3D54BEB1-7D83-495B-BB5F-8406138FADFD}" type="presParOf" srcId="{EDAE3FF6-5D26-414C-999E-A250468C36CC}" destId="{EB3C9C24-EC4C-4386-8EB2-2C7063D840F6}" srcOrd="0" destOrd="0" presId="urn:microsoft.com/office/officeart/2005/8/layout/orgChart1"/>
    <dgm:cxn modelId="{B73E71F1-6295-4A39-BF2A-9B0D22FC2970}" type="presParOf" srcId="{EDAE3FF6-5D26-414C-999E-A250468C36CC}" destId="{420E6B92-E4CE-4A1B-A39A-CD1657121FB4}" srcOrd="1" destOrd="0" presId="urn:microsoft.com/office/officeart/2005/8/layout/orgChart1"/>
    <dgm:cxn modelId="{253D891F-EEDD-45D2-A34C-83EB94A7EB01}" type="presParOf" srcId="{420E6B92-E4CE-4A1B-A39A-CD1657121FB4}" destId="{F2F7523F-014D-4F69-856B-35AE00579E3C}" srcOrd="0" destOrd="0" presId="urn:microsoft.com/office/officeart/2005/8/layout/orgChart1"/>
    <dgm:cxn modelId="{A5A8D7B4-ADDB-4EB0-8A0A-EE8367BE039E}" type="presParOf" srcId="{F2F7523F-014D-4F69-856B-35AE00579E3C}" destId="{3D2EDB2F-174F-43E2-8D01-B01D00273ADF}" srcOrd="0" destOrd="0" presId="urn:microsoft.com/office/officeart/2005/8/layout/orgChart1"/>
    <dgm:cxn modelId="{BF916E0D-FBDA-4F09-812D-F429441338F2}" type="presParOf" srcId="{F2F7523F-014D-4F69-856B-35AE00579E3C}" destId="{E46A50D0-900F-4CED-979C-3C083006987D}" srcOrd="1" destOrd="0" presId="urn:microsoft.com/office/officeart/2005/8/layout/orgChart1"/>
    <dgm:cxn modelId="{64EF40BB-A2F8-48A8-B59F-16934F894B76}" type="presParOf" srcId="{420E6B92-E4CE-4A1B-A39A-CD1657121FB4}" destId="{EECB1ABB-7471-4195-8E8E-0BD20BF635E0}" srcOrd="1" destOrd="0" presId="urn:microsoft.com/office/officeart/2005/8/layout/orgChart1"/>
    <dgm:cxn modelId="{877EDF32-424F-4216-8105-7C97D7CCF8FF}" type="presParOf" srcId="{420E6B92-E4CE-4A1B-A39A-CD1657121FB4}" destId="{67D08DBA-5D62-4094-9017-EB25BEE0F122}" srcOrd="2" destOrd="0" presId="urn:microsoft.com/office/officeart/2005/8/layout/orgChart1"/>
    <dgm:cxn modelId="{B3B74EBA-E298-48E1-826F-DA790293870F}" type="presParOf" srcId="{67D08DBA-5D62-4094-9017-EB25BEE0F122}" destId="{914A78E4-93FA-453A-9043-067D8C11B446}" srcOrd="0" destOrd="0" presId="urn:microsoft.com/office/officeart/2005/8/layout/orgChart1"/>
    <dgm:cxn modelId="{6AE5410A-E7EA-4902-92FC-AEBE24D285DA}" type="presParOf" srcId="{67D08DBA-5D62-4094-9017-EB25BEE0F122}" destId="{6EFE90DC-D059-4310-8404-307A0E9BF27F}" srcOrd="1" destOrd="0" presId="urn:microsoft.com/office/officeart/2005/8/layout/orgChart1"/>
    <dgm:cxn modelId="{5493A7E0-28C8-44DC-BED0-ABB70F446E28}" type="presParOf" srcId="{6EFE90DC-D059-4310-8404-307A0E9BF27F}" destId="{14D7964F-89BB-4D63-893C-3DF9C4808AA4}" srcOrd="0" destOrd="0" presId="urn:microsoft.com/office/officeart/2005/8/layout/orgChart1"/>
    <dgm:cxn modelId="{C8EC78B8-C8CC-42CF-AE83-149514437C09}" type="presParOf" srcId="{14D7964F-89BB-4D63-893C-3DF9C4808AA4}" destId="{9CD4E667-B2AA-4384-986C-597539E1C059}" srcOrd="0" destOrd="0" presId="urn:microsoft.com/office/officeart/2005/8/layout/orgChart1"/>
    <dgm:cxn modelId="{0A6C2772-328F-46BD-AC71-BEDE5DB59B91}" type="presParOf" srcId="{14D7964F-89BB-4D63-893C-3DF9C4808AA4}" destId="{A1CC1013-549A-4B16-9BC9-EDBC46802BF4}" srcOrd="1" destOrd="0" presId="urn:microsoft.com/office/officeart/2005/8/layout/orgChart1"/>
    <dgm:cxn modelId="{FA2C9065-A587-4E56-A568-C3FD7804959C}" type="presParOf" srcId="{6EFE90DC-D059-4310-8404-307A0E9BF27F}" destId="{413ADAFD-F857-4A03-97AB-2CE67F527CBF}" srcOrd="1" destOrd="0" presId="urn:microsoft.com/office/officeart/2005/8/layout/orgChart1"/>
    <dgm:cxn modelId="{3F097A7F-FE2E-40A6-94F9-392D3C0CD592}" type="presParOf" srcId="{6EFE90DC-D059-4310-8404-307A0E9BF27F}" destId="{EA06C292-A04C-40E5-A9FB-48FA5D5B5A4D}" srcOrd="2" destOrd="0" presId="urn:microsoft.com/office/officeart/2005/8/layout/orgChart1"/>
    <dgm:cxn modelId="{09C33928-5607-462F-A414-B8F945A93387}" type="presParOf" srcId="{EDAE3FF6-5D26-414C-999E-A250468C36CC}" destId="{494AD597-1B39-45C9-9DF7-078AC7D9FFCB}" srcOrd="2" destOrd="0" presId="urn:microsoft.com/office/officeart/2005/8/layout/orgChart1"/>
    <dgm:cxn modelId="{882AB0F4-4D0C-400D-B024-555C56E42EF3}" type="presParOf" srcId="{EDAE3FF6-5D26-414C-999E-A250468C36CC}" destId="{5328B993-5A36-402E-A131-5931D8EC1411}" srcOrd="3" destOrd="0" presId="urn:microsoft.com/office/officeart/2005/8/layout/orgChart1"/>
    <dgm:cxn modelId="{72416F53-51B3-4B75-8A9C-DE5B4491E034}" type="presParOf" srcId="{5328B993-5A36-402E-A131-5931D8EC1411}" destId="{12D202A3-7260-4F3C-9E31-55B23EB9D926}" srcOrd="0" destOrd="0" presId="urn:microsoft.com/office/officeart/2005/8/layout/orgChart1"/>
    <dgm:cxn modelId="{A915D5D3-064F-4F71-B2B9-2FAB3F02D972}" type="presParOf" srcId="{12D202A3-7260-4F3C-9E31-55B23EB9D926}" destId="{80E57010-25D4-4E88-81DC-991DADAFF622}" srcOrd="0" destOrd="0" presId="urn:microsoft.com/office/officeart/2005/8/layout/orgChart1"/>
    <dgm:cxn modelId="{0BA10C19-3DD1-4EE7-89B5-CF6F637CFA12}" type="presParOf" srcId="{12D202A3-7260-4F3C-9E31-55B23EB9D926}" destId="{53B55543-28EC-4C3B-A922-C13B61BC7215}" srcOrd="1" destOrd="0" presId="urn:microsoft.com/office/officeart/2005/8/layout/orgChart1"/>
    <dgm:cxn modelId="{742E54D7-1A2E-49A3-95BA-9E7D659361F7}" type="presParOf" srcId="{5328B993-5A36-402E-A131-5931D8EC1411}" destId="{497EDFAB-989A-4FF0-B09A-1FB8241ABDBE}" srcOrd="1" destOrd="0" presId="urn:microsoft.com/office/officeart/2005/8/layout/orgChart1"/>
    <dgm:cxn modelId="{3A129753-BA6A-43EE-85F6-23EC3BF2F033}" type="presParOf" srcId="{497EDFAB-989A-4FF0-B09A-1FB8241ABDBE}" destId="{90B3FC81-ADC9-4DF2-89C1-5CB187B3D62C}" srcOrd="0" destOrd="0" presId="urn:microsoft.com/office/officeart/2005/8/layout/orgChart1"/>
    <dgm:cxn modelId="{4FC4E8E5-241F-4E46-8BA0-8F7497AF447E}" type="presParOf" srcId="{497EDFAB-989A-4FF0-B09A-1FB8241ABDBE}" destId="{9A805F42-363B-4ED8-9692-0278D7490DE8}" srcOrd="1" destOrd="0" presId="urn:microsoft.com/office/officeart/2005/8/layout/orgChart1"/>
    <dgm:cxn modelId="{A11A75C8-F517-4FE6-A8EE-E10ABDE16EAE}" type="presParOf" srcId="{9A805F42-363B-4ED8-9692-0278D7490DE8}" destId="{A667848C-0A72-4E70-82F5-629F7C3E2886}" srcOrd="0" destOrd="0" presId="urn:microsoft.com/office/officeart/2005/8/layout/orgChart1"/>
    <dgm:cxn modelId="{D3B90947-7F1C-4D3B-ADB0-FF2CD49DDC48}" type="presParOf" srcId="{A667848C-0A72-4E70-82F5-629F7C3E2886}" destId="{4873C132-A4E7-4080-A574-F140963378EE}" srcOrd="0" destOrd="0" presId="urn:microsoft.com/office/officeart/2005/8/layout/orgChart1"/>
    <dgm:cxn modelId="{E51F08C3-71E1-4E56-A38F-952215DCF6B7}" type="presParOf" srcId="{A667848C-0A72-4E70-82F5-629F7C3E2886}" destId="{484BC920-A7A5-44A3-869E-C87C3E4B9D21}" srcOrd="1" destOrd="0" presId="urn:microsoft.com/office/officeart/2005/8/layout/orgChart1"/>
    <dgm:cxn modelId="{D8692402-827A-4177-8FCF-10762253F51E}" type="presParOf" srcId="{9A805F42-363B-4ED8-9692-0278D7490DE8}" destId="{249318BB-ACA0-4281-9A3A-F4A22BBA6CFA}" srcOrd="1" destOrd="0" presId="urn:microsoft.com/office/officeart/2005/8/layout/orgChart1"/>
    <dgm:cxn modelId="{59AA3670-A926-4F7B-BB90-E7588580C2DF}" type="presParOf" srcId="{9A805F42-363B-4ED8-9692-0278D7490DE8}" destId="{EE13EDA9-06C9-4CA5-AEDE-73BDD8F386AA}" srcOrd="2" destOrd="0" presId="urn:microsoft.com/office/officeart/2005/8/layout/orgChart1"/>
    <dgm:cxn modelId="{87B1F88B-EED0-456E-954B-787FC9E64C95}" type="presParOf" srcId="{5328B993-5A36-402E-A131-5931D8EC1411}" destId="{6F6552AC-8AB8-4336-8120-91FA1037A02C}" srcOrd="2" destOrd="0" presId="urn:microsoft.com/office/officeart/2005/8/layout/orgChart1"/>
    <dgm:cxn modelId="{4F8DEF42-4727-477B-B9F2-F600C2BE6AA1}" type="presParOf" srcId="{EDAE3FF6-5D26-414C-999E-A250468C36CC}" destId="{B599322F-1AEC-4F2D-8594-311501B788AF}" srcOrd="4" destOrd="0" presId="urn:microsoft.com/office/officeart/2005/8/layout/orgChart1"/>
    <dgm:cxn modelId="{BB895023-AC88-41DB-A334-66414EC4E1D4}" type="presParOf" srcId="{EDAE3FF6-5D26-414C-999E-A250468C36CC}" destId="{565CEC79-B142-4D1E-BBFF-946A5822C59C}" srcOrd="5" destOrd="0" presId="urn:microsoft.com/office/officeart/2005/8/layout/orgChart1"/>
    <dgm:cxn modelId="{C03D8002-D73A-4257-8273-2F0B580864D7}" type="presParOf" srcId="{565CEC79-B142-4D1E-BBFF-946A5822C59C}" destId="{5CEA0B20-154E-4946-A9C9-06098BFADD88}" srcOrd="0" destOrd="0" presId="urn:microsoft.com/office/officeart/2005/8/layout/orgChart1"/>
    <dgm:cxn modelId="{E9F798B5-E2E1-4B89-8FC0-61CD5E9E4DE7}" type="presParOf" srcId="{5CEA0B20-154E-4946-A9C9-06098BFADD88}" destId="{E6804A9C-3212-4309-9055-3162689EAC9C}" srcOrd="0" destOrd="0" presId="urn:microsoft.com/office/officeart/2005/8/layout/orgChart1"/>
    <dgm:cxn modelId="{375A0AB9-85F5-4BBB-8CBF-14FF7F2D72EA}" type="presParOf" srcId="{5CEA0B20-154E-4946-A9C9-06098BFADD88}" destId="{5FBDDF68-DAFE-4B4B-B3D3-2E6FB6B67771}" srcOrd="1" destOrd="0" presId="urn:microsoft.com/office/officeart/2005/8/layout/orgChart1"/>
    <dgm:cxn modelId="{5C19633B-EACC-4B48-9132-6D732CEE87BF}" type="presParOf" srcId="{565CEC79-B142-4D1E-BBFF-946A5822C59C}" destId="{91926504-274C-45EC-9EC3-FFD2F5F1A9FE}" srcOrd="1" destOrd="0" presId="urn:microsoft.com/office/officeart/2005/8/layout/orgChart1"/>
    <dgm:cxn modelId="{C7D9D18D-5D9F-4753-8410-152368E1CFD1}" type="presParOf" srcId="{565CEC79-B142-4D1E-BBFF-946A5822C59C}" destId="{F65FAC69-E5B0-4046-A0E3-9FD515AD58E6}" srcOrd="2" destOrd="0" presId="urn:microsoft.com/office/officeart/2005/8/layout/orgChart1"/>
    <dgm:cxn modelId="{DFBE47EB-AD7E-469F-8B14-CE9487A06473}" type="presParOf" srcId="{D4197BD9-BB7D-48FB-A960-A7499FBEB928}" destId="{FEE47C74-4556-4374-9595-B0DA0F7B6789}" srcOrd="2" destOrd="0" presId="urn:microsoft.com/office/officeart/2005/8/layout/orgChart1"/>
    <dgm:cxn modelId="{FA120B8E-6159-4E2D-B1AF-74ED23E15C37}" type="presParOf" srcId="{6BDA6956-5343-4895-91E5-B233D5D32E8B}" destId="{799749A8-4FA7-42BD-8365-1688A0B61D39}" srcOrd="6" destOrd="0" presId="urn:microsoft.com/office/officeart/2005/8/layout/orgChart1"/>
    <dgm:cxn modelId="{D3DEE908-6FBC-4549-9BA5-BB6C2C3F92AC}" type="presParOf" srcId="{6BDA6956-5343-4895-91E5-B233D5D32E8B}" destId="{416A3351-8F93-44B7-B930-D06CAF9CB649}" srcOrd="7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F5C2A84C-07A9-4B96-A5C9-477EFC418FD7}" type="presParOf" srcId="{E2BC1B07-6967-4D1C-8D02-B538495AEDF0}" destId="{F43DC337-BC0D-416E-B21A-77BA50E60A20}" srcOrd="4" destOrd="0" presId="urn:microsoft.com/office/officeart/2005/8/layout/orgChart1"/>
    <dgm:cxn modelId="{631E374A-F4F1-4763-8F1A-676D8D15AB81}" type="presParOf" srcId="{E2BC1B07-6967-4D1C-8D02-B538495AEDF0}" destId="{FFCFCCC2-3D91-4D54-958A-98E72282F303}" srcOrd="5" destOrd="0" presId="urn:microsoft.com/office/officeart/2005/8/layout/orgChart1"/>
    <dgm:cxn modelId="{EAB55840-0512-4385-A311-08ED25196364}" type="presParOf" srcId="{FFCFCCC2-3D91-4D54-958A-98E72282F303}" destId="{72D1F71A-8B85-4270-A568-0D1292867BB2}" srcOrd="0" destOrd="0" presId="urn:microsoft.com/office/officeart/2005/8/layout/orgChart1"/>
    <dgm:cxn modelId="{9860E3F0-03A6-401F-8BB8-83666AE208C3}" type="presParOf" srcId="{72D1F71A-8B85-4270-A568-0D1292867BB2}" destId="{F4935613-1E29-4F5E-8326-EE05BC30EC75}" srcOrd="0" destOrd="0" presId="urn:microsoft.com/office/officeart/2005/8/layout/orgChart1"/>
    <dgm:cxn modelId="{62118BB8-9B67-4E7E-A5D3-4F1C1F862EA5}" type="presParOf" srcId="{72D1F71A-8B85-4270-A568-0D1292867BB2}" destId="{C75F0FB0-278C-455F-9022-382DCEDF0545}" srcOrd="1" destOrd="0" presId="urn:microsoft.com/office/officeart/2005/8/layout/orgChart1"/>
    <dgm:cxn modelId="{08935657-9D8D-4190-95DE-31B24DB6D509}" type="presParOf" srcId="{FFCFCCC2-3D91-4D54-958A-98E72282F303}" destId="{AAA04D8F-9363-488A-B831-E32B13B2A91E}" srcOrd="1" destOrd="0" presId="urn:microsoft.com/office/officeart/2005/8/layout/orgChart1"/>
    <dgm:cxn modelId="{07B0FA6A-FD82-4D93-8570-E3DEA805AB82}" type="presParOf" srcId="{FFCFCCC2-3D91-4D54-958A-98E72282F303}" destId="{3AFCA152-3A2C-4B9F-891A-C9FF5BED6AF3}" srcOrd="2" destOrd="0" presId="urn:microsoft.com/office/officeart/2005/8/layout/orgChart1"/>
    <dgm:cxn modelId="{CA12559C-7709-4552-B5DE-4847A580DF30}" type="presParOf" srcId="{E2BC1B07-6967-4D1C-8D02-B538495AEDF0}" destId="{36CB8728-0DE9-4350-B408-DF0DB0FF47E0}" srcOrd="6" destOrd="0" presId="urn:microsoft.com/office/officeart/2005/8/layout/orgChart1"/>
    <dgm:cxn modelId="{ACE8BE23-1078-4E38-BBDD-A82982AB2504}" type="presParOf" srcId="{E2BC1B07-6967-4D1C-8D02-B538495AEDF0}" destId="{4B3270D5-8D33-489D-8B21-B836A5CB363D}" srcOrd="7" destOrd="0" presId="urn:microsoft.com/office/officeart/2005/8/layout/orgChart1"/>
    <dgm:cxn modelId="{A45C3B2B-C3EC-40DF-A7DB-EFAB945688E5}" type="presParOf" srcId="{4B3270D5-8D33-489D-8B21-B836A5CB363D}" destId="{3F00055F-85A3-4FA0-8415-D30E8D90A3D6}" srcOrd="0" destOrd="0" presId="urn:microsoft.com/office/officeart/2005/8/layout/orgChart1"/>
    <dgm:cxn modelId="{EA81DA44-8620-47FD-BFB7-F235D18129A6}" type="presParOf" srcId="{3F00055F-85A3-4FA0-8415-D30E8D90A3D6}" destId="{ACA23B3F-6E7C-462B-8CEF-A63787A33221}" srcOrd="0" destOrd="0" presId="urn:microsoft.com/office/officeart/2005/8/layout/orgChart1"/>
    <dgm:cxn modelId="{A0A626D0-1EE2-43D0-8A97-7A5214CB1A40}" type="presParOf" srcId="{3F00055F-85A3-4FA0-8415-D30E8D90A3D6}" destId="{1ED9B259-26C6-49E6-8A8D-6C2DBE76D294}" srcOrd="1" destOrd="0" presId="urn:microsoft.com/office/officeart/2005/8/layout/orgChart1"/>
    <dgm:cxn modelId="{5F66B76C-4595-4A1A-9278-9E2A9C62C5F0}" type="presParOf" srcId="{4B3270D5-8D33-489D-8B21-B836A5CB363D}" destId="{30D1B283-9B74-4646-A2D6-E3FF0E24015E}" srcOrd="1" destOrd="0" presId="urn:microsoft.com/office/officeart/2005/8/layout/orgChart1"/>
    <dgm:cxn modelId="{D5B51A32-0085-4AC4-97D2-9B3FCCC5D056}" type="presParOf" srcId="{4B3270D5-8D33-489D-8B21-B836A5CB363D}" destId="{602A2BDF-0FAC-4710-9853-FF7E1CD13E59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F9B88-7E0C-438F-8C14-F4AEFBB70F7A}">
      <dsp:nvSpPr>
        <dsp:cNvPr id="0" name=""/>
        <dsp:cNvSpPr/>
      </dsp:nvSpPr>
      <dsp:spPr>
        <a:xfrm>
          <a:off x="3290774" y="998599"/>
          <a:ext cx="4178583" cy="43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434"/>
              </a:lnTo>
              <a:lnTo>
                <a:pt x="4178583" y="43743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CE697E2-C741-4D09-A52C-B23D1104C204}">
      <dsp:nvSpPr>
        <dsp:cNvPr id="0" name=""/>
        <dsp:cNvSpPr/>
      </dsp:nvSpPr>
      <dsp:spPr>
        <a:xfrm>
          <a:off x="3290774" y="998599"/>
          <a:ext cx="3004560" cy="436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764"/>
              </a:lnTo>
              <a:lnTo>
                <a:pt x="3004560" y="43676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0EC40CE-FB8C-444D-B145-83C679C93A43}">
      <dsp:nvSpPr>
        <dsp:cNvPr id="0" name=""/>
        <dsp:cNvSpPr/>
      </dsp:nvSpPr>
      <dsp:spPr>
        <a:xfrm>
          <a:off x="3290774" y="998599"/>
          <a:ext cx="2109096" cy="439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662"/>
              </a:lnTo>
              <a:lnTo>
                <a:pt x="2109096" y="43966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D4328BF-9FAB-4651-99EC-F705F69DA4A8}">
      <dsp:nvSpPr>
        <dsp:cNvPr id="0" name=""/>
        <dsp:cNvSpPr/>
      </dsp:nvSpPr>
      <dsp:spPr>
        <a:xfrm>
          <a:off x="3290774" y="998599"/>
          <a:ext cx="1231753" cy="439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65"/>
              </a:lnTo>
              <a:lnTo>
                <a:pt x="1231753" y="439865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CBFF74-69C5-4256-BAA3-4C5C53EA518D}">
      <dsp:nvSpPr>
        <dsp:cNvPr id="0" name=""/>
        <dsp:cNvSpPr/>
      </dsp:nvSpPr>
      <dsp:spPr>
        <a:xfrm>
          <a:off x="3290774" y="998599"/>
          <a:ext cx="332161" cy="44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827"/>
              </a:lnTo>
              <a:lnTo>
                <a:pt x="332161" y="441827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2628847" y="392660"/>
          <a:ext cx="270374" cy="410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162"/>
              </a:lnTo>
              <a:lnTo>
                <a:pt x="270374" y="41016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6CB8728-0DE9-4350-B408-DF0DB0FF47E0}">
      <dsp:nvSpPr>
        <dsp:cNvPr id="0" name=""/>
        <dsp:cNvSpPr/>
      </dsp:nvSpPr>
      <dsp:spPr>
        <a:xfrm>
          <a:off x="7307376" y="2347539"/>
          <a:ext cx="253467" cy="1952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690"/>
              </a:lnTo>
              <a:lnTo>
                <a:pt x="253467" y="195269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DC337-BC0D-416E-B21A-77BA50E60A20}">
      <dsp:nvSpPr>
        <dsp:cNvPr id="0" name=""/>
        <dsp:cNvSpPr/>
      </dsp:nvSpPr>
      <dsp:spPr>
        <a:xfrm>
          <a:off x="7307376" y="2347539"/>
          <a:ext cx="253467" cy="1388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368"/>
              </a:lnTo>
              <a:lnTo>
                <a:pt x="253467" y="138836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1A776-49E3-424E-ACE6-40BA719A2952}">
      <dsp:nvSpPr>
        <dsp:cNvPr id="0" name=""/>
        <dsp:cNvSpPr/>
      </dsp:nvSpPr>
      <dsp:spPr>
        <a:xfrm>
          <a:off x="7307376" y="2347539"/>
          <a:ext cx="253467" cy="854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776"/>
              </a:lnTo>
              <a:lnTo>
                <a:pt x="253467" y="85477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7307376" y="2347539"/>
          <a:ext cx="253467" cy="350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719"/>
              </a:lnTo>
              <a:lnTo>
                <a:pt x="253467" y="35071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2628847" y="392660"/>
          <a:ext cx="4991770" cy="156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01"/>
              </a:lnTo>
              <a:lnTo>
                <a:pt x="4991770" y="1481101"/>
              </a:lnTo>
              <a:lnTo>
                <a:pt x="4991770" y="1563327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599322F-1AEC-4F2D-8594-311501B788AF}">
      <dsp:nvSpPr>
        <dsp:cNvPr id="0" name=""/>
        <dsp:cNvSpPr/>
      </dsp:nvSpPr>
      <dsp:spPr>
        <a:xfrm>
          <a:off x="5174285" y="2352724"/>
          <a:ext cx="1004292" cy="132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45"/>
              </a:lnTo>
              <a:lnTo>
                <a:pt x="1004292" y="50545"/>
              </a:lnTo>
              <a:lnTo>
                <a:pt x="1004292" y="13277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3FC81-ADC9-4DF2-89C1-5CB187B3D62C}">
      <dsp:nvSpPr>
        <dsp:cNvPr id="0" name=""/>
        <dsp:cNvSpPr/>
      </dsp:nvSpPr>
      <dsp:spPr>
        <a:xfrm>
          <a:off x="4902845" y="2911833"/>
          <a:ext cx="425742" cy="668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321"/>
              </a:lnTo>
              <a:lnTo>
                <a:pt x="425742" y="66832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AD597-1B39-45C9-9DF7-078AC7D9FFCB}">
      <dsp:nvSpPr>
        <dsp:cNvPr id="0" name=""/>
        <dsp:cNvSpPr/>
      </dsp:nvSpPr>
      <dsp:spPr>
        <a:xfrm>
          <a:off x="5128565" y="2352724"/>
          <a:ext cx="91440" cy="167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330"/>
              </a:lnTo>
              <a:lnTo>
                <a:pt x="87522" y="85330"/>
              </a:lnTo>
              <a:lnTo>
                <a:pt x="87522" y="1675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A78E4-93FA-453A-9043-067D8C11B446}">
      <dsp:nvSpPr>
        <dsp:cNvPr id="0" name=""/>
        <dsp:cNvSpPr/>
      </dsp:nvSpPr>
      <dsp:spPr>
        <a:xfrm>
          <a:off x="4240237" y="2877047"/>
          <a:ext cx="163676" cy="1332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519"/>
              </a:lnTo>
              <a:lnTo>
                <a:pt x="163676" y="133251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C9C24-EC4C-4386-8EB2-2C7063D840F6}">
      <dsp:nvSpPr>
        <dsp:cNvPr id="0" name=""/>
        <dsp:cNvSpPr/>
      </dsp:nvSpPr>
      <dsp:spPr>
        <a:xfrm>
          <a:off x="4240237" y="2352724"/>
          <a:ext cx="934047" cy="132771"/>
        </a:xfrm>
        <a:custGeom>
          <a:avLst/>
          <a:gdLst/>
          <a:ahLst/>
          <a:cxnLst/>
          <a:rect l="0" t="0" r="0" b="0"/>
          <a:pathLst>
            <a:path>
              <a:moveTo>
                <a:pt x="934047" y="0"/>
              </a:moveTo>
              <a:lnTo>
                <a:pt x="934047" y="50545"/>
              </a:lnTo>
              <a:lnTo>
                <a:pt x="0" y="50545"/>
              </a:lnTo>
              <a:lnTo>
                <a:pt x="0" y="13277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B8503-E7D2-45BE-B017-D23535901A06}">
      <dsp:nvSpPr>
        <dsp:cNvPr id="0" name=""/>
        <dsp:cNvSpPr/>
      </dsp:nvSpPr>
      <dsp:spPr>
        <a:xfrm>
          <a:off x="2628847" y="392660"/>
          <a:ext cx="2545438" cy="1568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285"/>
              </a:lnTo>
              <a:lnTo>
                <a:pt x="2545438" y="1486285"/>
              </a:lnTo>
              <a:lnTo>
                <a:pt x="2545438" y="156851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4FF73B4-E2B5-4AD4-B724-16527065FFD9}">
      <dsp:nvSpPr>
        <dsp:cNvPr id="0" name=""/>
        <dsp:cNvSpPr/>
      </dsp:nvSpPr>
      <dsp:spPr>
        <a:xfrm>
          <a:off x="1642061" y="2341506"/>
          <a:ext cx="135484" cy="83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778"/>
              </a:lnTo>
              <a:lnTo>
                <a:pt x="135484" y="835778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1642061" y="2341506"/>
          <a:ext cx="135484" cy="31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69"/>
              </a:lnTo>
              <a:lnTo>
                <a:pt x="135484" y="31536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1955302" y="392660"/>
          <a:ext cx="673544" cy="1557293"/>
        </a:xfrm>
        <a:custGeom>
          <a:avLst/>
          <a:gdLst/>
          <a:ahLst/>
          <a:cxnLst/>
          <a:rect l="0" t="0" r="0" b="0"/>
          <a:pathLst>
            <a:path>
              <a:moveTo>
                <a:pt x="673544" y="0"/>
              </a:moveTo>
              <a:lnTo>
                <a:pt x="673544" y="1475067"/>
              </a:lnTo>
              <a:lnTo>
                <a:pt x="0" y="1475067"/>
              </a:lnTo>
              <a:lnTo>
                <a:pt x="0" y="1557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BE2603A-4C4A-44FD-9A59-3AB0BC227E9C}">
      <dsp:nvSpPr>
        <dsp:cNvPr id="0" name=""/>
        <dsp:cNvSpPr/>
      </dsp:nvSpPr>
      <dsp:spPr>
        <a:xfrm>
          <a:off x="78310" y="2341502"/>
          <a:ext cx="209723" cy="1364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867"/>
              </a:lnTo>
              <a:lnTo>
                <a:pt x="209723" y="1364867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78310" y="2341502"/>
          <a:ext cx="209723" cy="860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0814"/>
              </a:lnTo>
              <a:lnTo>
                <a:pt x="209723" y="86081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78310" y="2341502"/>
          <a:ext cx="209723" cy="35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756"/>
              </a:lnTo>
              <a:lnTo>
                <a:pt x="209723" y="35675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391552" y="392660"/>
          <a:ext cx="2237294" cy="1557289"/>
        </a:xfrm>
        <a:custGeom>
          <a:avLst/>
          <a:gdLst/>
          <a:ahLst/>
          <a:cxnLst/>
          <a:rect l="0" t="0" r="0" b="0"/>
          <a:pathLst>
            <a:path>
              <a:moveTo>
                <a:pt x="2237294" y="0"/>
              </a:moveTo>
              <a:lnTo>
                <a:pt x="2237294" y="1475063"/>
              </a:lnTo>
              <a:lnTo>
                <a:pt x="0" y="1475063"/>
              </a:lnTo>
              <a:lnTo>
                <a:pt x="0" y="155728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237294" y="1107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smtClean="0">
              <a:ln/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2237294" y="1107"/>
        <a:ext cx="783104" cy="391552"/>
      </dsp:txXfrm>
    </dsp:sp>
    <dsp:sp modelId="{8D9E4FC3-7A57-4B54-AEF3-F7D4B5779B85}">
      <dsp:nvSpPr>
        <dsp:cNvPr id="0" name=""/>
        <dsp:cNvSpPr/>
      </dsp:nvSpPr>
      <dsp:spPr>
        <a:xfrm>
          <a:off x="0" y="1949949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smtClean="0">
              <a:ln/>
              <a:latin typeface="나눔고딕 ExtraBold" pitchFamily="50" charset="-127"/>
              <a:ea typeface="나눔고딕 ExtraBold" pitchFamily="50" charset="-127"/>
            </a:rPr>
            <a:t>news</a:t>
          </a:r>
          <a:endParaRPr lang="ko-KR" altLang="en-US" sz="13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0" y="1949949"/>
        <a:ext cx="783104" cy="391552"/>
      </dsp:txXfrm>
    </dsp:sp>
    <dsp:sp modelId="{306F4C0A-9929-4F6E-BED1-10522A8F6574}">
      <dsp:nvSpPr>
        <dsp:cNvPr id="0" name=""/>
        <dsp:cNvSpPr/>
      </dsp:nvSpPr>
      <dsp:spPr>
        <a:xfrm>
          <a:off x="288034" y="2520281"/>
          <a:ext cx="711912" cy="35595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업계 </a:t>
          </a: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동향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288034" y="2520281"/>
        <a:ext cx="711912" cy="355956"/>
      </dsp:txXfrm>
    </dsp:sp>
    <dsp:sp modelId="{47E3EEB2-7242-4467-9318-08172C12163A}">
      <dsp:nvSpPr>
        <dsp:cNvPr id="0" name=""/>
        <dsp:cNvSpPr/>
      </dsp:nvSpPr>
      <dsp:spPr>
        <a:xfrm>
          <a:off x="288034" y="3024338"/>
          <a:ext cx="711912" cy="35595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시험 </a:t>
          </a: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일정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288034" y="3024338"/>
        <a:ext cx="711912" cy="355956"/>
      </dsp:txXfrm>
    </dsp:sp>
    <dsp:sp modelId="{7FAE73EF-8B33-4746-9577-873EB567E732}">
      <dsp:nvSpPr>
        <dsp:cNvPr id="0" name=""/>
        <dsp:cNvSpPr/>
      </dsp:nvSpPr>
      <dsp:spPr>
        <a:xfrm>
          <a:off x="288034" y="3528391"/>
          <a:ext cx="711912" cy="35595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공모전 </a:t>
          </a: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정보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288034" y="3528391"/>
        <a:ext cx="711912" cy="355956"/>
      </dsp:txXfrm>
    </dsp:sp>
    <dsp:sp modelId="{06EAF849-C204-492E-8EFC-57007C517019}">
      <dsp:nvSpPr>
        <dsp:cNvPr id="0" name=""/>
        <dsp:cNvSpPr/>
      </dsp:nvSpPr>
      <dsp:spPr>
        <a:xfrm>
          <a:off x="1563750" y="1949953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smtClean="0">
              <a:ln/>
              <a:latin typeface="나눔고딕 ExtraBold" pitchFamily="50" charset="-127"/>
              <a:ea typeface="나눔고딕 ExtraBold" pitchFamily="50" charset="-127"/>
            </a:rPr>
            <a:t>기업</a:t>
          </a:r>
          <a:r>
            <a:rPr lang="en-US" altLang="ko-KR" sz="1300" b="1" kern="1200" smtClean="0">
              <a:ln/>
              <a:latin typeface="나눔고딕 ExtraBold" pitchFamily="50" charset="-127"/>
              <a:ea typeface="나눔고딕 ExtraBold" pitchFamily="50" charset="-127"/>
            </a:rPr>
            <a:t>/</a:t>
          </a:r>
          <a:r>
            <a:rPr lang="ko-KR" altLang="en-US" sz="1300" b="1" kern="1200" smtClean="0">
              <a:ln/>
              <a:latin typeface="나눔고딕 ExtraBold" pitchFamily="50" charset="-127"/>
              <a:ea typeface="나눔고딕 ExtraBold" pitchFamily="50" charset="-127"/>
            </a:rPr>
            <a:t>인재정보</a:t>
          </a:r>
          <a:endParaRPr lang="ko-KR" altLang="en-US" sz="13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1563750" y="1949953"/>
        <a:ext cx="783104" cy="391552"/>
      </dsp:txXfrm>
    </dsp:sp>
    <dsp:sp modelId="{524E7824-7832-478C-A4BB-24D062DD8A4C}">
      <dsp:nvSpPr>
        <dsp:cNvPr id="0" name=""/>
        <dsp:cNvSpPr/>
      </dsp:nvSpPr>
      <dsp:spPr>
        <a:xfrm>
          <a:off x="1777546" y="2478897"/>
          <a:ext cx="711912" cy="35595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기업 정보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1777546" y="2478897"/>
        <a:ext cx="711912" cy="355956"/>
      </dsp:txXfrm>
    </dsp:sp>
    <dsp:sp modelId="{B04E0B4B-8A1B-4AE0-96E7-C35F197E8A2E}">
      <dsp:nvSpPr>
        <dsp:cNvPr id="0" name=""/>
        <dsp:cNvSpPr/>
      </dsp:nvSpPr>
      <dsp:spPr>
        <a:xfrm>
          <a:off x="1777546" y="2999306"/>
          <a:ext cx="711912" cy="35595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인재 정보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1777546" y="2999306"/>
        <a:ext cx="711912" cy="355956"/>
      </dsp:txXfrm>
    </dsp:sp>
    <dsp:sp modelId="{4E72E4C9-D534-4F59-87ED-4316A8833A89}">
      <dsp:nvSpPr>
        <dsp:cNvPr id="0" name=""/>
        <dsp:cNvSpPr/>
      </dsp:nvSpPr>
      <dsp:spPr>
        <a:xfrm>
          <a:off x="4782733" y="1961171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smtClean="0">
              <a:ln/>
              <a:latin typeface="나눔고딕 ExtraBold" pitchFamily="50" charset="-127"/>
              <a:ea typeface="나눔고딕 ExtraBold" pitchFamily="50" charset="-127"/>
            </a:rPr>
            <a:t>관련 교육</a:t>
          </a:r>
          <a:endParaRPr lang="ko-KR" altLang="en-US" sz="13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4782733" y="1961171"/>
        <a:ext cx="783104" cy="391552"/>
      </dsp:txXfrm>
    </dsp:sp>
    <dsp:sp modelId="{3D2EDB2F-174F-43E2-8D01-B01D00273ADF}">
      <dsp:nvSpPr>
        <dsp:cNvPr id="0" name=""/>
        <dsp:cNvSpPr/>
      </dsp:nvSpPr>
      <dsp:spPr>
        <a:xfrm>
          <a:off x="3848685" y="2485495"/>
          <a:ext cx="783104" cy="391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mtClean="0"/>
            <a:t>오프라인교육</a:t>
          </a:r>
          <a:endParaRPr lang="ko-KR" altLang="en-US" sz="1000" b="1" kern="1200"/>
        </a:p>
      </dsp:txBody>
      <dsp:txXfrm>
        <a:off x="3848685" y="2485495"/>
        <a:ext cx="783104" cy="391552"/>
      </dsp:txXfrm>
    </dsp:sp>
    <dsp:sp modelId="{9CD4E667-B2AA-4384-986C-597539E1C059}">
      <dsp:nvSpPr>
        <dsp:cNvPr id="0" name=""/>
        <dsp:cNvSpPr/>
      </dsp:nvSpPr>
      <dsp:spPr>
        <a:xfrm>
          <a:off x="4403914" y="4013790"/>
          <a:ext cx="783104" cy="391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mtClean="0"/>
            <a:t>관련 기관</a:t>
          </a:r>
          <a:endParaRPr lang="ko-KR" altLang="en-US" sz="1000" b="1" kern="1200"/>
        </a:p>
      </dsp:txBody>
      <dsp:txXfrm>
        <a:off x="4403914" y="4013790"/>
        <a:ext cx="783104" cy="391552"/>
      </dsp:txXfrm>
    </dsp:sp>
    <dsp:sp modelId="{80E57010-25D4-4E88-81DC-991DADAFF622}">
      <dsp:nvSpPr>
        <dsp:cNvPr id="0" name=""/>
        <dsp:cNvSpPr/>
      </dsp:nvSpPr>
      <dsp:spPr>
        <a:xfrm>
          <a:off x="4824535" y="2520281"/>
          <a:ext cx="783104" cy="391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mtClean="0"/>
            <a:t>온라인교육</a:t>
          </a:r>
          <a:endParaRPr lang="ko-KR" altLang="en-US" sz="1000" b="1" kern="1200"/>
        </a:p>
      </dsp:txBody>
      <dsp:txXfrm>
        <a:off x="4824535" y="2520281"/>
        <a:ext cx="783104" cy="391552"/>
      </dsp:txXfrm>
    </dsp:sp>
    <dsp:sp modelId="{4873C132-A4E7-4080-A574-F140963378EE}">
      <dsp:nvSpPr>
        <dsp:cNvPr id="0" name=""/>
        <dsp:cNvSpPr/>
      </dsp:nvSpPr>
      <dsp:spPr>
        <a:xfrm>
          <a:off x="5328588" y="3384378"/>
          <a:ext cx="783104" cy="391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mtClean="0"/>
            <a:t>관련 사이트</a:t>
          </a:r>
          <a:endParaRPr lang="ko-KR" altLang="en-US" sz="1000" b="1" kern="1200"/>
        </a:p>
      </dsp:txBody>
      <dsp:txXfrm>
        <a:off x="5328588" y="3384378"/>
        <a:ext cx="783104" cy="391552"/>
      </dsp:txXfrm>
    </dsp:sp>
    <dsp:sp modelId="{E6804A9C-3212-4309-9055-3162689EAC9C}">
      <dsp:nvSpPr>
        <dsp:cNvPr id="0" name=""/>
        <dsp:cNvSpPr/>
      </dsp:nvSpPr>
      <dsp:spPr>
        <a:xfrm>
          <a:off x="5787025" y="2485495"/>
          <a:ext cx="783104" cy="391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mtClean="0"/>
            <a:t>자격증정보</a:t>
          </a:r>
          <a:endParaRPr lang="ko-KR" altLang="en-US" sz="1000" b="1" kern="1200"/>
        </a:p>
      </dsp:txBody>
      <dsp:txXfrm>
        <a:off x="5787025" y="2485495"/>
        <a:ext cx="783104" cy="391552"/>
      </dsp:txXfrm>
    </dsp:sp>
    <dsp:sp modelId="{BA075529-B7A1-4E35-BC80-DCF592E42F5A}">
      <dsp:nvSpPr>
        <dsp:cNvPr id="0" name=""/>
        <dsp:cNvSpPr/>
      </dsp:nvSpPr>
      <dsp:spPr>
        <a:xfrm>
          <a:off x="7229065" y="1955987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smtClean="0">
              <a:ln/>
              <a:latin typeface="나눔고딕 ExtraBold" pitchFamily="50" charset="-127"/>
              <a:ea typeface="나눔고딕 ExtraBold" pitchFamily="50" charset="-127"/>
            </a:rPr>
            <a:t>커뮤니티</a:t>
          </a:r>
          <a:endParaRPr lang="ko-KR" altLang="en-US" sz="13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7229065" y="1955987"/>
        <a:ext cx="783104" cy="391552"/>
      </dsp:txXfrm>
    </dsp:sp>
    <dsp:sp modelId="{9BF032EB-FF9E-48C4-BAC3-CA3B34073EB1}">
      <dsp:nvSpPr>
        <dsp:cNvPr id="0" name=""/>
        <dsp:cNvSpPr/>
      </dsp:nvSpPr>
      <dsp:spPr>
        <a:xfrm>
          <a:off x="7560843" y="2520281"/>
          <a:ext cx="711912" cy="35595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Q&amp;A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7560843" y="2520281"/>
        <a:ext cx="711912" cy="355956"/>
      </dsp:txXfrm>
    </dsp:sp>
    <dsp:sp modelId="{7011EF72-50AA-4C4E-9318-FB08BC28C407}">
      <dsp:nvSpPr>
        <dsp:cNvPr id="0" name=""/>
        <dsp:cNvSpPr/>
      </dsp:nvSpPr>
      <dsp:spPr>
        <a:xfrm>
          <a:off x="7560843" y="3024338"/>
          <a:ext cx="711912" cy="35595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포트폴리오 공유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7560843" y="3024338"/>
        <a:ext cx="711912" cy="355956"/>
      </dsp:txXfrm>
    </dsp:sp>
    <dsp:sp modelId="{F4935613-1E29-4F5E-8326-EE05BC30EC75}">
      <dsp:nvSpPr>
        <dsp:cNvPr id="0" name=""/>
        <dsp:cNvSpPr/>
      </dsp:nvSpPr>
      <dsp:spPr>
        <a:xfrm>
          <a:off x="7560843" y="3528391"/>
          <a:ext cx="783104" cy="4150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mtClean="0"/>
            <a:t>자소서 공유</a:t>
          </a:r>
          <a:endParaRPr lang="en-US" altLang="ko-KR" sz="1000" b="1" kern="1200" smtClean="0"/>
        </a:p>
      </dsp:txBody>
      <dsp:txXfrm>
        <a:off x="7560843" y="3528391"/>
        <a:ext cx="783104" cy="415033"/>
      </dsp:txXfrm>
    </dsp:sp>
    <dsp:sp modelId="{ACA23B3F-6E7C-462B-8CEF-A63787A33221}">
      <dsp:nvSpPr>
        <dsp:cNvPr id="0" name=""/>
        <dsp:cNvSpPr/>
      </dsp:nvSpPr>
      <dsp:spPr>
        <a:xfrm>
          <a:off x="7560843" y="4104454"/>
          <a:ext cx="783104" cy="391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mtClean="0"/>
            <a:t>면접 후기</a:t>
          </a:r>
          <a:endParaRPr lang="ko-KR" altLang="en-US" sz="1000" b="1" kern="1200"/>
        </a:p>
      </dsp:txBody>
      <dsp:txXfrm>
        <a:off x="7560843" y="4104454"/>
        <a:ext cx="783104" cy="391552"/>
      </dsp:txXfrm>
    </dsp:sp>
    <dsp:sp modelId="{DCA3EAD6-179A-4FA2-AEAD-97FB2D485BDA}">
      <dsp:nvSpPr>
        <dsp:cNvPr id="0" name=""/>
        <dsp:cNvSpPr/>
      </dsp:nvSpPr>
      <dsp:spPr>
        <a:xfrm>
          <a:off x="2899221" y="607046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smtClean="0">
              <a:ln/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2899221" y="607046"/>
        <a:ext cx="783104" cy="391552"/>
      </dsp:txXfrm>
    </dsp:sp>
    <dsp:sp modelId="{73851336-738C-4DD7-BCBA-0959A559425C}">
      <dsp:nvSpPr>
        <dsp:cNvPr id="0" name=""/>
        <dsp:cNvSpPr/>
      </dsp:nvSpPr>
      <dsp:spPr>
        <a:xfrm>
          <a:off x="3622935" y="1244650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검색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3622935" y="1244650"/>
        <a:ext cx="783104" cy="391552"/>
      </dsp:txXfrm>
    </dsp:sp>
    <dsp:sp modelId="{D8216160-26B5-4321-A1E2-EFD27CDF4F1C}">
      <dsp:nvSpPr>
        <dsp:cNvPr id="0" name=""/>
        <dsp:cNvSpPr/>
      </dsp:nvSpPr>
      <dsp:spPr>
        <a:xfrm>
          <a:off x="4522527" y="1242688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로그인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4522527" y="1242688"/>
        <a:ext cx="783104" cy="391552"/>
      </dsp:txXfrm>
    </dsp:sp>
    <dsp:sp modelId="{373164B8-5D15-495E-A0E1-566ED5C82363}">
      <dsp:nvSpPr>
        <dsp:cNvPr id="0" name=""/>
        <dsp:cNvSpPr/>
      </dsp:nvSpPr>
      <dsp:spPr>
        <a:xfrm>
          <a:off x="5399870" y="1242485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회원가입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5399870" y="1242485"/>
        <a:ext cx="783104" cy="391552"/>
      </dsp:txXfrm>
    </dsp:sp>
    <dsp:sp modelId="{79F9CA94-7494-43FC-9820-11AE205E6191}">
      <dsp:nvSpPr>
        <dsp:cNvPr id="0" name=""/>
        <dsp:cNvSpPr/>
      </dsp:nvSpPr>
      <dsp:spPr>
        <a:xfrm>
          <a:off x="6295335" y="1239587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마이페이지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6295335" y="1239587"/>
        <a:ext cx="783104" cy="391552"/>
      </dsp:txXfrm>
    </dsp:sp>
    <dsp:sp modelId="{64A484D5-3EFD-4CB4-90E8-50FB8259194C}">
      <dsp:nvSpPr>
        <dsp:cNvPr id="0" name=""/>
        <dsp:cNvSpPr/>
      </dsp:nvSpPr>
      <dsp:spPr>
        <a:xfrm>
          <a:off x="7469357" y="1240257"/>
          <a:ext cx="783104" cy="39155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smtClean="0">
              <a:ln/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1" kern="1200">
            <a:ln/>
            <a:latin typeface="나눔고딕 ExtraBold" pitchFamily="50" charset="-127"/>
            <a:ea typeface="나눔고딕 ExtraBold" pitchFamily="50" charset="-127"/>
          </a:endParaRPr>
        </a:p>
      </dsp:txBody>
      <dsp:txXfrm>
        <a:off x="7469357" y="1240257"/>
        <a:ext cx="783104" cy="391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진선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653</Words>
  <Application>Microsoft Office PowerPoint</Application>
  <PresentationFormat>화면 슬라이드 쇼(4:3)</PresentationFormat>
  <Paragraphs>152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레이아웃 – HOME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94</cp:revision>
  <dcterms:created xsi:type="dcterms:W3CDTF">2006-10-05T04:04:58Z</dcterms:created>
  <dcterms:modified xsi:type="dcterms:W3CDTF">2018-07-24T07:08:32Z</dcterms:modified>
</cp:coreProperties>
</file>