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8" r:id="rId3"/>
    <p:sldId id="260" r:id="rId4"/>
    <p:sldId id="262" r:id="rId5"/>
    <p:sldId id="264" r:id="rId6"/>
    <p:sldId id="265" r:id="rId7"/>
    <p:sldId id="267" r:id="rId8"/>
    <p:sldId id="266" r:id="rId9"/>
    <p:sldId id="268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DFF"/>
    <a:srgbClr val="FCFC84"/>
    <a:srgbClr val="FEDAE7"/>
    <a:srgbClr val="FEC2D7"/>
    <a:srgbClr val="E4F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22A9-7217-4C50-9564-131D9BA76ACF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A72CB-6793-411D-B5F3-0BF3728F7A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A72CB-6793-411D-B5F3-0BF3728F7A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A72CB-6793-411D-B5F3-0BF3728F7A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9596-71AF-42CD-AA60-EB25DA08160A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B90D-B427-469E-A590-BA7F774357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27384"/>
            <a:ext cx="921702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2609528"/>
            <a:ext cx="3384376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2033464"/>
            <a:ext cx="3384376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3185592"/>
            <a:ext cx="3384376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36512" y="0"/>
            <a:ext cx="9217024" cy="692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배수</a:t>
            </a:r>
            <a:r>
              <a:rPr lang="ko-KR" altLang="en-US" sz="3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3573016"/>
            <a:ext cx="1920066" cy="99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경험을 통해 삶을 바라보는 방향이 달라진다</a:t>
            </a:r>
            <a:r>
              <a:rPr lang="en-US" altLang="ko-KR" sz="16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ko-KR" altLang="en-US" sz="16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Administrator\Desktop\수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17675"/>
            <a:ext cx="1920066" cy="231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411760" y="1189683"/>
            <a:ext cx="936104" cy="43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외향</a:t>
            </a:r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60032" y="1189683"/>
            <a:ext cx="936104" cy="43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주체</a:t>
            </a:r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5896" y="1189683"/>
            <a:ext cx="936104" cy="43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섬</a:t>
            </a:r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세</a:t>
            </a:r>
            <a:r>
              <a:rPr lang="ko-KR" altLang="en-US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한</a:t>
            </a:r>
            <a:endParaRPr lang="ko-KR" altLang="en-US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1124744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좋아하는 것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4562" y="4161954"/>
            <a:ext cx="93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목표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52292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생활패턴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4562" y="472514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대중에게 친숙한 이미지로 다가가기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4562" y="5877272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평소 사람들의 진짜 삶을 보여주는 다큐멘터리를 보는 것을 좋아하며 쉬는 시간동안은 연습을 하며 자기개발을 소홀히 하지 않는다</a:t>
            </a:r>
            <a:r>
              <a:rPr lang="en-US" altLang="ko-KR" sz="1600" b="1" smtClean="0">
                <a:solidFill>
                  <a:schemeClr val="bg1"/>
                </a:solidFill>
              </a:rPr>
              <a:t>.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4750693"/>
            <a:ext cx="19200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이름</a:t>
            </a:r>
            <a:r>
              <a:rPr lang="en-US" altLang="ko-KR" sz="1600" b="1" smtClean="0">
                <a:solidFill>
                  <a:schemeClr val="bg1"/>
                </a:solidFill>
              </a:rPr>
              <a:t>: </a:t>
            </a:r>
            <a:r>
              <a:rPr lang="ko-KR" altLang="en-US" sz="1600" b="1" smtClean="0">
                <a:solidFill>
                  <a:schemeClr val="bg1"/>
                </a:solidFill>
              </a:rPr>
              <a:t>배수지</a:t>
            </a:r>
          </a:p>
          <a:p>
            <a:r>
              <a:rPr lang="ko-KR" altLang="en-US" sz="1600" b="1" smtClean="0">
                <a:solidFill>
                  <a:schemeClr val="bg1"/>
                </a:solidFill>
              </a:rPr>
              <a:t>나이</a:t>
            </a:r>
            <a:r>
              <a:rPr lang="en-US" altLang="ko-KR" sz="1600" b="1" smtClean="0">
                <a:solidFill>
                  <a:schemeClr val="bg1"/>
                </a:solidFill>
              </a:rPr>
              <a:t>: 25</a:t>
            </a:r>
            <a:r>
              <a:rPr lang="ko-KR" altLang="en-US" sz="1600" b="1" smtClean="0">
                <a:solidFill>
                  <a:schemeClr val="bg1"/>
                </a:solidFill>
              </a:rPr>
              <a:t>살</a:t>
            </a:r>
          </a:p>
          <a:p>
            <a:r>
              <a:rPr lang="ko-KR" altLang="en-US" sz="1600" b="1" smtClean="0">
                <a:solidFill>
                  <a:schemeClr val="bg1"/>
                </a:solidFill>
              </a:rPr>
              <a:t>혈액형</a:t>
            </a:r>
            <a:r>
              <a:rPr lang="en-US" altLang="ko-KR" sz="1600" b="1" smtClean="0">
                <a:solidFill>
                  <a:schemeClr val="bg1"/>
                </a:solidFill>
              </a:rPr>
              <a:t>: AB</a:t>
            </a:r>
            <a:r>
              <a:rPr lang="ko-KR" altLang="en-US" sz="1600" b="1" smtClean="0">
                <a:solidFill>
                  <a:schemeClr val="bg1"/>
                </a:solidFill>
              </a:rPr>
              <a:t>형</a:t>
            </a:r>
          </a:p>
          <a:p>
            <a:r>
              <a:rPr lang="ko-KR" altLang="en-US" sz="1600" b="1" smtClean="0">
                <a:solidFill>
                  <a:schemeClr val="bg1"/>
                </a:solidFill>
              </a:rPr>
              <a:t>생일</a:t>
            </a:r>
            <a:r>
              <a:rPr lang="en-US" altLang="ko-KR" sz="1600" b="1" smtClean="0">
                <a:solidFill>
                  <a:schemeClr val="bg1"/>
                </a:solidFill>
              </a:rPr>
              <a:t>: 1994.10.10</a:t>
            </a:r>
          </a:p>
          <a:p>
            <a:r>
              <a:rPr lang="ko-KR" altLang="en-US" sz="1600" b="1" smtClean="0">
                <a:solidFill>
                  <a:schemeClr val="bg1"/>
                </a:solidFill>
              </a:rPr>
              <a:t>직업</a:t>
            </a:r>
            <a:r>
              <a:rPr lang="en-US" altLang="ko-KR" sz="1600" b="1" smtClean="0">
                <a:solidFill>
                  <a:schemeClr val="bg1"/>
                </a:solidFill>
              </a:rPr>
              <a:t>: </a:t>
            </a:r>
            <a:r>
              <a:rPr lang="ko-KR" altLang="en-US" sz="1600" b="1" smtClean="0">
                <a:solidFill>
                  <a:schemeClr val="bg1"/>
                </a:solidFill>
              </a:rPr>
              <a:t>연예인</a:t>
            </a:r>
          </a:p>
          <a:p>
            <a:r>
              <a:rPr lang="ko-KR" altLang="en-US" sz="1600" b="1" smtClean="0">
                <a:solidFill>
                  <a:schemeClr val="bg1"/>
                </a:solidFill>
              </a:rPr>
              <a:t>거주</a:t>
            </a:r>
            <a:r>
              <a:rPr lang="en-US" altLang="ko-KR" sz="1600" b="1" smtClean="0">
                <a:solidFill>
                  <a:schemeClr val="bg1"/>
                </a:solidFill>
              </a:rPr>
              <a:t>: </a:t>
            </a:r>
            <a:r>
              <a:rPr lang="ko-KR" altLang="en-US" sz="1600" b="1" smtClean="0">
                <a:solidFill>
                  <a:schemeClr val="bg1"/>
                </a:solidFill>
              </a:rPr>
              <a:t>서울 강동구</a:t>
            </a:r>
          </a:p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88024" y="2033464"/>
            <a:ext cx="180020" cy="2398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148064" y="2613063"/>
            <a:ext cx="180020" cy="2398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80112" y="3189127"/>
            <a:ext cx="180020" cy="2398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11760" y="227333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내향적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6566" y="2276872"/>
            <a:ext cx="87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외향적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285932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수동적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0072" y="28529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주체적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1760" y="341912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직관</a:t>
            </a:r>
            <a:r>
              <a:rPr lang="ko-KR" altLang="en-US" sz="1400">
                <a:solidFill>
                  <a:schemeClr val="bg1"/>
                </a:solidFill>
              </a:rPr>
              <a:t>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9064" y="337492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섬세한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37" name="그림 36" descr="s_recor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1772816"/>
            <a:ext cx="936104" cy="936104"/>
          </a:xfrm>
          <a:prstGeom prst="rect">
            <a:avLst/>
          </a:prstGeom>
        </p:spPr>
      </p:pic>
      <p:sp>
        <p:nvSpPr>
          <p:cNvPr id="38" name="제목 1"/>
          <p:cNvSpPr txBox="1">
            <a:spLocks/>
          </p:cNvSpPr>
          <p:nvPr/>
        </p:nvSpPr>
        <p:spPr>
          <a:xfrm>
            <a:off x="6983760" y="188640"/>
            <a:ext cx="2160240" cy="352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사용자 조사와 분석 </a:t>
            </a: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페르소나</a:t>
            </a:r>
            <a:endParaRPr kumimoji="0" lang="ko-KR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2240" y="4005064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키워드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52" y="5229200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>
                    <a:lumMod val="75000"/>
                  </a:schemeClr>
                </a:solidFill>
              </a:rPr>
              <a:t>수지 렌즈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47856" y="4869160"/>
            <a:ext cx="118864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드림하이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76256" y="5301208"/>
            <a:ext cx="855712" cy="432048"/>
          </a:xfrm>
          <a:prstGeom prst="rect">
            <a:avLst/>
          </a:prstGeom>
          <a:solidFill>
            <a:srgbClr val="FED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>
                    <a:lumMod val="75000"/>
                  </a:schemeClr>
                </a:solidFill>
              </a:rPr>
              <a:t>원피스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2320" y="4581128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가수</a:t>
            </a:r>
            <a:endParaRPr lang="ko-KR" altLang="en-US" sz="1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20272" y="4941168"/>
            <a:ext cx="85571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연기자</a:t>
            </a:r>
            <a:endParaRPr lang="ko-KR" altLang="en-US" sz="1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20272" y="5877272"/>
            <a:ext cx="1080120" cy="432048"/>
          </a:xfrm>
          <a:prstGeom prst="rect">
            <a:avLst/>
          </a:prstGeom>
          <a:solidFill>
            <a:srgbClr val="FCF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국민첫사랑</a:t>
            </a:r>
            <a:endParaRPr lang="ko-KR" altLang="en-US" sz="1400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16416" y="5589240"/>
            <a:ext cx="576064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머리</a:t>
            </a:r>
            <a:endParaRPr lang="ko-KR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172400" y="5949280"/>
            <a:ext cx="720080" cy="432048"/>
          </a:xfrm>
          <a:prstGeom prst="rect">
            <a:avLst/>
          </a:prstGeom>
          <a:solidFill>
            <a:srgbClr val="EC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러블리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96336" y="5517232"/>
            <a:ext cx="855712" cy="432048"/>
          </a:xfrm>
          <a:prstGeom prst="rect">
            <a:avLst/>
          </a:prstGeom>
          <a:solidFill>
            <a:srgbClr val="E4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JYP</a:t>
            </a:r>
            <a:endParaRPr lang="ko-KR" altLang="en-US" sz="14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그림 41" descr="s_compact-dis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2564904"/>
            <a:ext cx="809625" cy="809625"/>
          </a:xfrm>
          <a:prstGeom prst="rect">
            <a:avLst/>
          </a:prstGeom>
        </p:spPr>
      </p:pic>
      <p:pic>
        <p:nvPicPr>
          <p:cNvPr id="34" name="그림 33" descr="s_highwa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2636912"/>
            <a:ext cx="936104" cy="936104"/>
          </a:xfrm>
          <a:prstGeom prst="rect">
            <a:avLst/>
          </a:prstGeom>
        </p:spPr>
      </p:pic>
      <p:pic>
        <p:nvPicPr>
          <p:cNvPr id="27" name="그림 26" descr="s_ca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2320" y="2924944"/>
            <a:ext cx="936104" cy="936104"/>
          </a:xfrm>
          <a:prstGeom prst="rect">
            <a:avLst/>
          </a:prstGeom>
        </p:spPr>
      </p:pic>
      <p:pic>
        <p:nvPicPr>
          <p:cNvPr id="51" name="그림 50" descr="s_headphone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2060848"/>
            <a:ext cx="936104" cy="936104"/>
          </a:xfrm>
          <a:prstGeom prst="rect">
            <a:avLst/>
          </a:prstGeom>
        </p:spPr>
      </p:pic>
      <p:pic>
        <p:nvPicPr>
          <p:cNvPr id="52" name="그림 51" descr="s_music-play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8424" y="21328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3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4779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사용자조사</a:t>
            </a:r>
            <a:r>
              <a:rPr lang="en-US" altLang="ko-KR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64088" y="1124744"/>
            <a:ext cx="30608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01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02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▶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프로젝트 추진배경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▶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▶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프로젝트 요구사항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03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사용자 조사와 분석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▶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설문조사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▶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페르소나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1</a:t>
            </a:r>
            <a:r>
              <a:rPr lang="ko-KR" altLang="en-US" smtClean="0">
                <a:solidFill>
                  <a:schemeClr val="bg1"/>
                </a:solidFill>
              </a:rPr>
              <a:t>석</a:t>
            </a:r>
            <a:r>
              <a:rPr lang="en-US" altLang="ko-KR" smtClean="0">
                <a:solidFill>
                  <a:schemeClr val="bg1"/>
                </a:solidFill>
              </a:rPr>
              <a:t>4</a:t>
            </a:r>
            <a:r>
              <a:rPr lang="ko-KR" altLang="en-US" smtClean="0">
                <a:solidFill>
                  <a:schemeClr val="bg1"/>
                </a:solidFill>
              </a:rPr>
              <a:t>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김하은</a:t>
            </a:r>
            <a:endParaRPr lang="en-US" altLang="ko-KR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이규진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추진배경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2132856"/>
            <a:ext cx="66247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개인마다 고유의 컬러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ko-KR" altLang="en-US" smtClean="0">
                <a:solidFill>
                  <a:schemeClr val="bg1"/>
                </a:solidFill>
              </a:rPr>
              <a:t>개성이나 분위기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가 있다</a:t>
            </a:r>
            <a:r>
              <a:rPr lang="en-US" altLang="ko-KR" smtClean="0">
                <a:solidFill>
                  <a:schemeClr val="bg1"/>
                </a:solidFill>
              </a:rPr>
              <a:t>. </a:t>
            </a:r>
            <a:r>
              <a:rPr lang="ko-KR" altLang="en-US" smtClean="0">
                <a:solidFill>
                  <a:schemeClr val="bg1"/>
                </a:solidFill>
              </a:rPr>
              <a:t>사용자에게 어울리는 스타일을 추천해 스타일링에 도움을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새로운 이미지로 변화하고 싶어하는 사람들에게 이미지에 어울리는 다양한 정보를 제공하여 메이크오버를 도와준다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72728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Easy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smtClean="0">
                <a:solidFill>
                  <a:schemeClr val="bg1"/>
                </a:solidFill>
              </a:rPr>
              <a:t>집에서도 퍼스널컬러 자가 검진을 할 수 있어 접근성을 가진다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2. Colorful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smtClean="0">
                <a:solidFill>
                  <a:schemeClr val="bg1"/>
                </a:solidFill>
              </a:rPr>
              <a:t>다채로운 이미지로 본인의 퍼스널컬러에 대해 이해할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3. Selection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smtClean="0">
                <a:solidFill>
                  <a:schemeClr val="bg1"/>
                </a:solidFill>
              </a:rPr>
              <a:t>진단 타입 별로 어울리는 색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화장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헤어 등 카테고리화 하여 원하는 정보를 선택하여 확인 할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요구사항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72728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자가진단 코너를 포함한 전체적인 메뉴를 사용자가 선택하기 쉽게 선택할 수 있도록 레이아웃 할 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2. </a:t>
            </a:r>
            <a:r>
              <a:rPr lang="ko-KR" altLang="en-US" smtClean="0">
                <a:solidFill>
                  <a:schemeClr val="bg1"/>
                </a:solidFill>
              </a:rPr>
              <a:t>사용자가 </a:t>
            </a: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ko-KR" altLang="en-US" smtClean="0">
                <a:solidFill>
                  <a:schemeClr val="bg1"/>
                </a:solidFill>
              </a:rPr>
              <a:t>와 모바일에서 활용할 수 있도록 사용성에 중점을 둘 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3. </a:t>
            </a:r>
            <a:r>
              <a:rPr lang="ko-KR" altLang="en-US" smtClean="0">
                <a:solidFill>
                  <a:schemeClr val="bg1"/>
                </a:solidFill>
              </a:rPr>
              <a:t>주로 이미지와 텍스트로 정보를 주기 때문에 컨텐츠를 적절히 배치해 가독성을 높일 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4.  </a:t>
            </a:r>
            <a:r>
              <a:rPr lang="ko-KR" altLang="en-US" smtClean="0">
                <a:solidFill>
                  <a:schemeClr val="bg1"/>
                </a:solidFill>
              </a:rPr>
              <a:t>색상요소가 중요한 사이트 이므로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디자인 색상배치와 톤앤매너를 맟출 것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조사와 분석 </a:t>
            </a:r>
            <a:r>
              <a:rPr lang="en-US" altLang="ko-KR" smtClean="0"/>
              <a:t>- </a:t>
            </a:r>
            <a:r>
              <a:rPr lang="ko-KR" altLang="en-US" smtClean="0"/>
              <a:t>설문조사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328592" cy="587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귀하의 성별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나이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직업은 무엇입니까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女</a:t>
            </a:r>
            <a:r>
              <a:rPr lang="en-US" altLang="ko-KR" sz="1100" smtClean="0">
                <a:solidFill>
                  <a:schemeClr val="bg1"/>
                </a:solidFill>
              </a:rPr>
              <a:t>/21/</a:t>
            </a:r>
            <a:r>
              <a:rPr lang="ko-KR" altLang="en-US" sz="1100" smtClean="0">
                <a:solidFill>
                  <a:schemeClr val="bg1"/>
                </a:solidFill>
              </a:rPr>
              <a:t>대학생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평소 뷰티에 관심이 있었나요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네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평소 꾸미는 것을 좋아해서 화장품과 악세사리에 관심이 많아요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뷰티 관련 어플을 평소 사용한 적이 있나요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화해라고 화장품을 소개해주는 어플을 사용한 적 있어요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퍼스널 컬러에 대해 들어보셨나요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있다면 본인의 퍼스널 컬러를 알고 있나요</a:t>
            </a:r>
            <a:r>
              <a:rPr lang="en-US" altLang="ko-KR" sz="1100" smtClean="0">
                <a:solidFill>
                  <a:schemeClr val="bg1"/>
                </a:solidFill>
              </a:rPr>
              <a:t>?)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네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들어는 봤는데 뭔지는 정확히 모르겠어요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  <a:r>
              <a:rPr lang="ko-KR" altLang="en-US" sz="1100" smtClean="0">
                <a:solidFill>
                  <a:schemeClr val="bg1"/>
                </a:solidFill>
              </a:rPr>
              <a:t>저는 하야니까 쿨톤 아닐까요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퍼스널 컬러 진단을 받아본 적 있나요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아니요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진단 받아본 적 없어요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</a:t>
            </a:r>
            <a:r>
              <a:rPr lang="ko-KR" altLang="en-US" sz="1100" smtClean="0">
                <a:solidFill>
                  <a:schemeClr val="bg1"/>
                </a:solidFill>
              </a:rPr>
              <a:t>진단시 불편했던 점을 말씀해주세요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진단을 받아본 적이 없어서 모르겠어요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관련 어플을 만든다면 어떻게 만들 것 같은지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</a:t>
            </a:r>
            <a:r>
              <a:rPr lang="ko-KR" altLang="en-US" sz="1100" smtClean="0">
                <a:solidFill>
                  <a:schemeClr val="bg1"/>
                </a:solidFill>
              </a:rPr>
              <a:t>퍼스널 컬러가 무엇인지 모르는 사람들에게 쉽게 알려주는 등 </a:t>
            </a: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100" smtClean="0">
                <a:solidFill>
                  <a:schemeClr val="bg1"/>
                </a:solidFill>
              </a:rPr>
              <a:t>   여러가지 정보를 담아 관심 가질 수 있도록 만들 거 같아요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그림 3" descr="KakaoTalk_20180730_1447064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060848"/>
            <a:ext cx="2567757" cy="256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조사와 분석 </a:t>
            </a:r>
            <a:r>
              <a:rPr lang="en-US" altLang="ko-KR" smtClean="0"/>
              <a:t>- </a:t>
            </a:r>
            <a:r>
              <a:rPr lang="ko-KR" altLang="en-US" smtClean="0"/>
              <a:t>설문조사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328592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귀하의 성별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나이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직업은 무엇입니까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여자 </a:t>
            </a:r>
            <a:r>
              <a:rPr lang="en-US" altLang="ko-KR" sz="1100" smtClean="0">
                <a:solidFill>
                  <a:schemeClr val="bg1"/>
                </a:solidFill>
              </a:rPr>
              <a:t>27 </a:t>
            </a:r>
            <a:r>
              <a:rPr lang="ko-KR" altLang="en-US" sz="1100" smtClean="0">
                <a:solidFill>
                  <a:schemeClr val="bg1"/>
                </a:solidFill>
              </a:rPr>
              <a:t>뷰티크리에이터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평소 뷰티에 관심이 있었나요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네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  <a:r>
              <a:rPr lang="ko-KR" altLang="en-US" sz="1100" smtClean="0">
                <a:solidFill>
                  <a:schemeClr val="bg1"/>
                </a:solidFill>
              </a:rPr>
              <a:t>뷰티관련 컨텐츠를 만드는 일을 하고 있습니다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뷰티 관련 어플을 평소 사용한 적이 있나요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화장품 성분을 알려주는 </a:t>
            </a:r>
            <a:r>
              <a:rPr lang="en-US" altLang="ko-KR" sz="1100" smtClean="0">
                <a:solidFill>
                  <a:schemeClr val="bg1"/>
                </a:solidFill>
              </a:rPr>
              <a:t>'</a:t>
            </a:r>
            <a:r>
              <a:rPr lang="ko-KR" altLang="en-US" sz="1100" smtClean="0">
                <a:solidFill>
                  <a:schemeClr val="bg1"/>
                </a:solidFill>
              </a:rPr>
              <a:t>글로우픽</a:t>
            </a:r>
            <a:r>
              <a:rPr lang="en-US" altLang="ko-KR" sz="1100" smtClean="0">
                <a:solidFill>
                  <a:schemeClr val="bg1"/>
                </a:solidFill>
              </a:rPr>
              <a:t>'</a:t>
            </a:r>
            <a:r>
              <a:rPr lang="ko-KR" altLang="en-US" sz="1100" smtClean="0">
                <a:solidFill>
                  <a:schemeClr val="bg1"/>
                </a:solidFill>
              </a:rPr>
              <a:t>어플을 사용해보았습니다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퍼스널 컬러에 대해 들어보셨나요</a:t>
            </a:r>
            <a:r>
              <a:rPr lang="en-US" altLang="ko-KR" sz="1100" smtClean="0">
                <a:solidFill>
                  <a:schemeClr val="bg1"/>
                </a:solidFill>
              </a:rPr>
              <a:t>?(</a:t>
            </a:r>
            <a:r>
              <a:rPr lang="ko-KR" altLang="en-US" sz="1100" smtClean="0">
                <a:solidFill>
                  <a:schemeClr val="bg1"/>
                </a:solidFill>
              </a:rPr>
              <a:t>있다면 본인의 퍼스널 컬러를 알고 있나요</a:t>
            </a:r>
            <a:r>
              <a:rPr lang="en-US" altLang="ko-KR" sz="1100" smtClean="0">
                <a:solidFill>
                  <a:schemeClr val="bg1"/>
                </a:solidFill>
              </a:rPr>
              <a:t>?)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네 들어봤습니다</a:t>
            </a:r>
            <a:r>
              <a:rPr lang="en-US" altLang="ko-KR" sz="1100" smtClean="0">
                <a:solidFill>
                  <a:schemeClr val="bg1"/>
                </a:solidFill>
              </a:rPr>
              <a:t>.  </a:t>
            </a:r>
            <a:r>
              <a:rPr lang="ko-KR" altLang="en-US" sz="1100" smtClean="0">
                <a:solidFill>
                  <a:schemeClr val="bg1"/>
                </a:solidFill>
              </a:rPr>
              <a:t>전 가을웜톤 으로 알고 있습니다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퍼스널 컬러 진단을 받아본 적 있나요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네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  <a:r>
              <a:rPr lang="ko-KR" altLang="en-US" sz="1100" smtClean="0">
                <a:solidFill>
                  <a:schemeClr val="bg1"/>
                </a:solidFill>
              </a:rPr>
              <a:t>서울 홍대에 있는 </a:t>
            </a:r>
            <a:r>
              <a:rPr lang="en-US" altLang="ko-KR" sz="1100" smtClean="0">
                <a:solidFill>
                  <a:schemeClr val="bg1"/>
                </a:solidFill>
              </a:rPr>
              <a:t>XX</a:t>
            </a:r>
            <a:r>
              <a:rPr lang="ko-KR" altLang="en-US" sz="1100" smtClean="0">
                <a:solidFill>
                  <a:schemeClr val="bg1"/>
                </a:solidFill>
              </a:rPr>
              <a:t>클리닉에서 받아보았습니다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진단시 불편했던 점을 말씀해주세요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예약이 마감되서 원하는 날짜보다 미뤄서 진행하였고</a:t>
            </a:r>
            <a:r>
              <a:rPr lang="en-US" altLang="ko-KR" sz="1100" smtClean="0">
                <a:solidFill>
                  <a:schemeClr val="bg1"/>
                </a:solidFill>
              </a:rPr>
              <a:t>, 1</a:t>
            </a:r>
            <a:r>
              <a:rPr lang="ko-KR" altLang="en-US" sz="1100" smtClean="0">
                <a:solidFill>
                  <a:schemeClr val="bg1"/>
                </a:solidFill>
              </a:rPr>
              <a:t>대</a:t>
            </a:r>
            <a:r>
              <a:rPr lang="en-US" altLang="ko-KR" sz="1100" smtClean="0">
                <a:solidFill>
                  <a:schemeClr val="bg1"/>
                </a:solidFill>
              </a:rPr>
              <a:t>1 </a:t>
            </a:r>
            <a:r>
              <a:rPr lang="ko-KR" altLang="en-US" sz="1100" smtClean="0">
                <a:solidFill>
                  <a:schemeClr val="bg1"/>
                </a:solidFill>
              </a:rPr>
              <a:t>진단시 가격이 부담스러워서 총 </a:t>
            </a:r>
            <a:r>
              <a:rPr lang="en-US" altLang="ko-KR" sz="1100" smtClean="0">
                <a:solidFill>
                  <a:schemeClr val="bg1"/>
                </a:solidFill>
              </a:rPr>
              <a:t>3</a:t>
            </a:r>
            <a:r>
              <a:rPr lang="ko-KR" altLang="en-US" sz="1100" smtClean="0">
                <a:solidFill>
                  <a:schemeClr val="bg1"/>
                </a:solidFill>
              </a:rPr>
              <a:t>명의 지인과 받으러 갔습니다</a:t>
            </a:r>
            <a:r>
              <a:rPr lang="en-US" altLang="ko-KR" sz="1100" smtClean="0">
                <a:solidFill>
                  <a:schemeClr val="bg1"/>
                </a:solidFill>
              </a:rPr>
              <a:t>. </a:t>
            </a:r>
            <a:r>
              <a:rPr lang="ko-KR" altLang="en-US" sz="1100" smtClean="0">
                <a:solidFill>
                  <a:schemeClr val="bg1"/>
                </a:solidFill>
              </a:rPr>
              <a:t>아무래도 시간이 짧았다는 것이 안타까웠습니다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Q. </a:t>
            </a:r>
            <a:r>
              <a:rPr lang="ko-KR" altLang="en-US" sz="1100" smtClean="0">
                <a:solidFill>
                  <a:schemeClr val="bg1"/>
                </a:solidFill>
              </a:rPr>
              <a:t>관련 어플을 만든다면 어떻게 만들 것 같은지</a:t>
            </a:r>
            <a:r>
              <a:rPr lang="en-US" altLang="ko-KR" sz="110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</a:rPr>
              <a:t>A. </a:t>
            </a:r>
            <a:r>
              <a:rPr lang="ko-KR" altLang="en-US" sz="1100" smtClean="0">
                <a:solidFill>
                  <a:schemeClr val="bg1"/>
                </a:solidFill>
              </a:rPr>
              <a:t>결과를 두고두고 볼 수 있고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관련 화장품을 추천해주는 기능을 담아 만들고 싶습니다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 descr="KakaoTalk_20180730_1450087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204864"/>
            <a:ext cx="2592288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553</Words>
  <Application>Microsoft Office PowerPoint</Application>
  <PresentationFormat>화면 슬라이드 쇼(4:3)</PresentationFormat>
  <Paragraphs>124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목차</vt:lpstr>
      <vt:lpstr>프로젝트 개요</vt:lpstr>
      <vt:lpstr>팀소개</vt:lpstr>
      <vt:lpstr>프로젝트 추진배경</vt:lpstr>
      <vt:lpstr>프로젝트 개요</vt:lpstr>
      <vt:lpstr>프로젝트 요구사항</vt:lpstr>
      <vt:lpstr>사용자 조사와 분석 - 설문조사</vt:lpstr>
      <vt:lpstr>사용자 조사와 분석 - 설문조사</vt:lpstr>
      <vt:lpstr>슬라이드 10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15</cp:revision>
  <dcterms:created xsi:type="dcterms:W3CDTF">2018-07-30T03:54:50Z</dcterms:created>
  <dcterms:modified xsi:type="dcterms:W3CDTF">2018-07-30T09:08:08Z</dcterms:modified>
</cp:coreProperties>
</file>