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849-CCD6-483B-9BC6-E7F083B79E4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958C-C2B9-4535-93BC-C7BC0C829B9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980728"/>
            <a:ext cx="50405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홈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5656" y="1772816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어플소</a:t>
            </a:r>
            <a:r>
              <a:rPr lang="ko-KR" altLang="en-US" sz="1400">
                <a:solidFill>
                  <a:schemeClr val="tx1"/>
                </a:solidFill>
              </a:rPr>
              <a:t>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2564904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자가진단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3356992"/>
            <a:ext cx="108012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퍼스널컬러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07704" y="141277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07704" y="220486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907704" y="2996952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39552" y="908720"/>
            <a:ext cx="0" cy="288032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4" y="1703130"/>
            <a:ext cx="323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스</a:t>
            </a:r>
            <a:endParaRPr lang="en-US" altLang="ko-KR" sz="1600" smtClean="0"/>
          </a:p>
          <a:p>
            <a:r>
              <a:rPr lang="ko-KR" altLang="en-US" sz="1600" smtClean="0"/>
              <a:t>크</a:t>
            </a:r>
            <a:endParaRPr lang="en-US" altLang="ko-KR" sz="1600" smtClean="0"/>
          </a:p>
          <a:p>
            <a:r>
              <a:rPr lang="ko-KR" altLang="en-US" sz="1600" smtClean="0"/>
              <a:t>롤</a:t>
            </a:r>
            <a:endParaRPr lang="en-US" altLang="ko-KR" sz="1600" smtClean="0"/>
          </a:p>
        </p:txBody>
      </p:sp>
      <p:cxnSp>
        <p:nvCxnSpPr>
          <p:cNvPr id="23" name="구부러진 연결선 22"/>
          <p:cNvCxnSpPr>
            <a:stCxn id="5" idx="3"/>
            <a:endCxn id="4" idx="3"/>
          </p:cNvCxnSpPr>
          <p:nvPr/>
        </p:nvCxnSpPr>
        <p:spPr>
          <a:xfrm flipH="1" flipV="1">
            <a:off x="2195736" y="1196752"/>
            <a:ext cx="216024" cy="792088"/>
          </a:xfrm>
          <a:prstGeom prst="curvedConnector3">
            <a:avLst>
              <a:gd name="adj1" fmla="val -10582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7" idx="3"/>
            <a:endCxn id="4" idx="3"/>
          </p:cNvCxnSpPr>
          <p:nvPr/>
        </p:nvCxnSpPr>
        <p:spPr>
          <a:xfrm flipH="1" flipV="1">
            <a:off x="2195736" y="1196752"/>
            <a:ext cx="360040" cy="2376264"/>
          </a:xfrm>
          <a:prstGeom prst="curvedConnector3">
            <a:avLst>
              <a:gd name="adj1" fmla="val -6349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6" idx="3"/>
            <a:endCxn id="4" idx="3"/>
          </p:cNvCxnSpPr>
          <p:nvPr/>
        </p:nvCxnSpPr>
        <p:spPr>
          <a:xfrm flipH="1" flipV="1">
            <a:off x="2195736" y="1196752"/>
            <a:ext cx="216024" cy="1584176"/>
          </a:xfrm>
          <a:prstGeom prst="curvedConnector3">
            <a:avLst>
              <a:gd name="adj1" fmla="val -10582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19672" y="33265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● </a:t>
            </a:r>
            <a:r>
              <a:rPr lang="ko-KR" altLang="en-US" sz="1400" smtClean="0"/>
              <a:t>로고 클릭시 홈으로</a:t>
            </a:r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3059832" y="2564904"/>
            <a:ext cx="18002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자가진단 시작하기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6" idx="3"/>
            <a:endCxn id="36" idx="1"/>
          </p:cNvCxnSpPr>
          <p:nvPr/>
        </p:nvCxnSpPr>
        <p:spPr>
          <a:xfrm>
            <a:off x="2411760" y="278092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508104" y="2564904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결과보기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1"/>
          </p:cNvCxnSpPr>
          <p:nvPr/>
        </p:nvCxnSpPr>
        <p:spPr>
          <a:xfrm>
            <a:off x="4860032" y="2780928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555776" y="357301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987824" y="3356992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봄 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7824" y="3789040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봄 쿨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87824" y="4221088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여</a:t>
            </a:r>
            <a:r>
              <a:rPr lang="ko-KR" altLang="en-US" sz="1400">
                <a:solidFill>
                  <a:schemeClr val="tx1"/>
                </a:solidFill>
              </a:rPr>
              <a:t>름</a:t>
            </a:r>
            <a:r>
              <a:rPr lang="ko-KR" altLang="en-US" sz="1400" smtClean="0">
                <a:solidFill>
                  <a:schemeClr val="tx1"/>
                </a:solidFill>
              </a:rPr>
              <a:t> 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87824" y="4653136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여름 쿨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87824" y="5085184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가을 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7824" y="5489848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가을 쿨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824" y="5921896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겨</a:t>
            </a:r>
            <a:r>
              <a:rPr lang="ko-KR" altLang="en-US" sz="1400">
                <a:solidFill>
                  <a:schemeClr val="tx1"/>
                </a:solidFill>
              </a:rPr>
              <a:t>울</a:t>
            </a:r>
            <a:r>
              <a:rPr lang="ko-KR" altLang="en-US" sz="1400" smtClean="0">
                <a:solidFill>
                  <a:schemeClr val="tx1"/>
                </a:solidFill>
              </a:rPr>
              <a:t> 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87824" y="6353944"/>
            <a:ext cx="93610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겨</a:t>
            </a:r>
            <a:r>
              <a:rPr lang="ko-KR" altLang="en-US" sz="1400">
                <a:solidFill>
                  <a:schemeClr val="tx1"/>
                </a:solidFill>
              </a:rPr>
              <a:t>울</a:t>
            </a:r>
            <a:r>
              <a:rPr lang="ko-KR" altLang="en-US" sz="1400" smtClean="0">
                <a:solidFill>
                  <a:schemeClr val="tx1"/>
                </a:solidFill>
              </a:rPr>
              <a:t> 웜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5</cp:revision>
  <dcterms:created xsi:type="dcterms:W3CDTF">2018-07-31T08:29:22Z</dcterms:created>
  <dcterms:modified xsi:type="dcterms:W3CDTF">2018-07-31T09:08:29Z</dcterms:modified>
</cp:coreProperties>
</file>