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285" r:id="rId23"/>
    <p:sldId id="286" r:id="rId24"/>
    <p:sldId id="284" r:id="rId25"/>
    <p:sldId id="309" r:id="rId26"/>
    <p:sldId id="307" r:id="rId27"/>
    <p:sldId id="301" r:id="rId28"/>
    <p:sldId id="308" r:id="rId29"/>
    <p:sldId id="300" r:id="rId30"/>
    <p:sldId id="302" r:id="rId31"/>
    <p:sldId id="289" r:id="rId32"/>
    <p:sldId id="290" r:id="rId33"/>
    <p:sldId id="291" r:id="rId34"/>
    <p:sldId id="303" r:id="rId35"/>
    <p:sldId id="304" r:id="rId36"/>
    <p:sldId id="305" r:id="rId37"/>
    <p:sldId id="293" r:id="rId38"/>
    <p:sldId id="294" r:id="rId39"/>
    <p:sldId id="295" r:id="rId40"/>
    <p:sldId id="292" r:id="rId41"/>
    <p:sldId id="296" r:id="rId42"/>
    <p:sldId id="297" r:id="rId43"/>
    <p:sldId id="298" r:id="rId44"/>
    <p:sldId id="299" r:id="rId45"/>
    <p:sldId id="28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진선영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8"/>
            <a:ext cx="6561283" cy="1393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28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02380" y="2492896"/>
            <a:ext cx="1584176" cy="274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en-US" altLang="ko-KR" smtClean="0"/>
              <a:t>HOME&gt;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en-US" altLang="ko-KR" smtClean="0"/>
              <a:t>HOME&gt; </a:t>
            </a:r>
            <a:r>
              <a:rPr lang="ko-KR" altLang="en-US" smtClean="0"/>
              <a:t>회원가입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27584" y="2780928"/>
            <a:ext cx="7560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212451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299695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26407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47139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578519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077072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599230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47118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492105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097783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25144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464721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464722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464720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3959672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3973960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업계동향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1831677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1844824"/>
            <a:ext cx="2723795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060848"/>
            <a:ext cx="4572000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</a:t>
            </a:r>
            <a:r>
              <a:rPr lang="ko-KR" altLang="en-US" smtClean="0"/>
              <a:t>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721699"/>
            <a:ext cx="864098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809282" y="3513651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400"/>
          </a:p>
        </p:txBody>
      </p:sp>
      <p:sp>
        <p:nvSpPr>
          <p:cNvPr id="37" name="직사각형 36"/>
          <p:cNvSpPr/>
          <p:nvPr/>
        </p:nvSpPr>
        <p:spPr>
          <a:xfrm>
            <a:off x="2803517" y="4293096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09280" y="508518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20287" y="5864164"/>
            <a:ext cx="864096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79267"/>
              </p:ext>
            </p:extLst>
          </p:nvPr>
        </p:nvGraphicFramePr>
        <p:xfrm>
          <a:off x="504122" y="2106567"/>
          <a:ext cx="8208907" cy="32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152128"/>
                <a:gridCol w="1080120"/>
                <a:gridCol w="1008112"/>
                <a:gridCol w="1584176"/>
                <a:gridCol w="1203558"/>
                <a:gridCol w="1172701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2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2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11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48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1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0106" y="1844824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5589240"/>
            <a:ext cx="8424936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5955" y="5877272"/>
            <a:ext cx="7450461" cy="62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2140938"/>
            <a:ext cx="7992888" cy="460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717804" y="2564904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5084440" y="2717304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99802" y="5805264"/>
            <a:ext cx="56166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09280" y="2289651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카테고리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25914" y="270783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725914" y="350100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725914" y="4293096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725914" y="508518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25914" y="5866868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717804" y="6597352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69144" y="3430875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69144" y="386292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9144" y="2998827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69144" y="4294971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717804" y="3430875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699802" y="4221088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723795" y="5013176"/>
            <a:ext cx="5670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29197" y="2238806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5258" y="292386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85258" y="371703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85258" y="4509120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85258" y="530120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16471" y="6082891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분야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pic>
        <p:nvPicPr>
          <p:cNvPr id="19" name="그림 18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980728"/>
            <a:ext cx="8136904" cy="572722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온라인교육</a:t>
            </a:r>
            <a:endParaRPr lang="ko-KR" altLang="en-US"/>
          </a:p>
        </p:txBody>
      </p:sp>
      <p:pic>
        <p:nvPicPr>
          <p:cNvPr id="17" name="그림 16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908720"/>
            <a:ext cx="8230757" cy="578819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052736"/>
            <a:ext cx="7740352" cy="5490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진선</a:t>
            </a:r>
            <a:r>
              <a:rPr lang="ko-KR" altLang="en-US">
                <a:solidFill>
                  <a:schemeClr val="bg1"/>
                </a:solidFill>
              </a:rPr>
              <a:t>영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무엇이든 물어보세요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1590</Words>
  <Application>Microsoft Office PowerPoint</Application>
  <PresentationFormat>화면 슬라이드 쇼(4:3)</PresentationFormat>
  <Paragraphs>530</Paragraphs>
  <Slides>45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HOME&gt; 로그인</vt:lpstr>
      <vt:lpstr>레이아웃 &gt; HOME&gt; 회원가입</vt:lpstr>
      <vt:lpstr>레이아웃&gt; HOME&gt; 사이트맵</vt:lpstr>
      <vt:lpstr>레이아웃&gt; HOME&gt; 알림</vt:lpstr>
      <vt:lpstr>홈&gt;기업/인재정보</vt:lpstr>
      <vt:lpstr>홈&gt;기업/인재정보&gt;기업정보</vt:lpstr>
      <vt:lpstr>홈&gt;기업/인재정보&gt;인재정보</vt:lpstr>
      <vt:lpstr>레이아웃&gt; 알림&gt; 업계 동향</vt:lpstr>
      <vt:lpstr>레이아웃&gt;알림&gt;시험 일정</vt:lpstr>
      <vt:lpstr>레이아웃&gt;알림&gt;공모전 정보</vt:lpstr>
      <vt:lpstr>홈&gt;관련교육&gt;오프라인 교육</vt:lpstr>
      <vt:lpstr>홈&gt;관련교육&gt;온라인교육</vt:lpstr>
      <vt:lpstr>홈&gt;관련교육&gt;자격증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167</cp:revision>
  <dcterms:created xsi:type="dcterms:W3CDTF">2006-10-05T04:04:58Z</dcterms:created>
  <dcterms:modified xsi:type="dcterms:W3CDTF">2018-07-25T03:11:37Z</dcterms:modified>
</cp:coreProperties>
</file>