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72" r:id="rId3"/>
    <p:sldId id="281" r:id="rId4"/>
    <p:sldId id="280" r:id="rId5"/>
    <p:sldId id="284" r:id="rId6"/>
    <p:sldId id="285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5" autoAdjust="0"/>
    <p:restoredTop sz="94660"/>
  </p:normalViewPr>
  <p:slideViewPr>
    <p:cSldViewPr>
      <p:cViewPr varScale="1">
        <p:scale>
          <a:sx n="55" d="100"/>
          <a:sy n="55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27584" y="2780928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212451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26407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47139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578519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07707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599230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464721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464722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464720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3959672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3973960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업계동향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1831677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721699"/>
            <a:ext cx="864098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9282" y="3513651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2803517" y="4293096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9280" y="508518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20287" y="586416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79267"/>
              </p:ext>
            </p:extLst>
          </p:nvPr>
        </p:nvGraphicFramePr>
        <p:xfrm>
          <a:off x="504122" y="2106567"/>
          <a:ext cx="8208907" cy="32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08112"/>
                <a:gridCol w="1584176"/>
                <a:gridCol w="1203558"/>
                <a:gridCol w="1172701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11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0106" y="1844824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5589240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5955" y="5877272"/>
            <a:ext cx="7450461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289651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카테고리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29197" y="2238806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5258" y="292386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85258" y="371703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85258" y="4509120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85258" y="530120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16471" y="608289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271</Words>
  <Application>Microsoft Office PowerPoint</Application>
  <PresentationFormat>화면 슬라이드 쇼(4:3)</PresentationFormat>
  <Paragraphs>159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레이아웃&gt;사이트맵</vt:lpstr>
      <vt:lpstr>레이아웃 &gt; 로그인</vt:lpstr>
      <vt:lpstr>레이아웃&gt;알림</vt:lpstr>
      <vt:lpstr>레이아웃&gt;알림&gt;업계 동향</vt:lpstr>
      <vt:lpstr>레이아웃&gt;알림&gt;시험 일정</vt:lpstr>
      <vt:lpstr>레이아웃&gt;알림&gt;업계 동향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115</cp:revision>
  <dcterms:created xsi:type="dcterms:W3CDTF">2006-10-05T04:04:58Z</dcterms:created>
  <dcterms:modified xsi:type="dcterms:W3CDTF">2018-07-25T02:54:42Z</dcterms:modified>
</cp:coreProperties>
</file>