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3" r:id="rId4"/>
    <p:sldId id="259" r:id="rId5"/>
    <p:sldId id="260" r:id="rId6"/>
    <p:sldId id="262" r:id="rId7"/>
    <p:sldId id="265" r:id="rId8"/>
    <p:sldId id="261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8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1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32F2-A4F6-436A-8E3B-A228CE26CAB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B412-5788-44CD-B028-277073FA0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116.xml"/><Relationship Id="rId21" Type="http://schemas.openxmlformats.org/officeDocument/2006/relationships/control" Target="../activeX/activeX20.xml"/><Relationship Id="rId42" Type="http://schemas.openxmlformats.org/officeDocument/2006/relationships/control" Target="../activeX/activeX41.xml"/><Relationship Id="rId63" Type="http://schemas.openxmlformats.org/officeDocument/2006/relationships/control" Target="../activeX/activeX62.xml"/><Relationship Id="rId84" Type="http://schemas.openxmlformats.org/officeDocument/2006/relationships/control" Target="../activeX/activeX83.xml"/><Relationship Id="rId138" Type="http://schemas.openxmlformats.org/officeDocument/2006/relationships/control" Target="../activeX/activeX137.xml"/><Relationship Id="rId107" Type="http://schemas.openxmlformats.org/officeDocument/2006/relationships/control" Target="../activeX/activeX106.xml"/><Relationship Id="rId11" Type="http://schemas.openxmlformats.org/officeDocument/2006/relationships/control" Target="../activeX/activeX10.xml"/><Relationship Id="rId32" Type="http://schemas.openxmlformats.org/officeDocument/2006/relationships/control" Target="../activeX/activeX31.xml"/><Relationship Id="rId53" Type="http://schemas.openxmlformats.org/officeDocument/2006/relationships/control" Target="../activeX/activeX52.xml"/><Relationship Id="rId74" Type="http://schemas.openxmlformats.org/officeDocument/2006/relationships/control" Target="../activeX/activeX73.xml"/><Relationship Id="rId128" Type="http://schemas.openxmlformats.org/officeDocument/2006/relationships/control" Target="../activeX/activeX127.xml"/><Relationship Id="rId149" Type="http://schemas.openxmlformats.org/officeDocument/2006/relationships/control" Target="../activeX/activeX148.xml"/><Relationship Id="rId5" Type="http://schemas.openxmlformats.org/officeDocument/2006/relationships/control" Target="../activeX/activeX4.xml"/><Relationship Id="rId95" Type="http://schemas.openxmlformats.org/officeDocument/2006/relationships/control" Target="../activeX/activeX94.xml"/><Relationship Id="rId22" Type="http://schemas.openxmlformats.org/officeDocument/2006/relationships/control" Target="../activeX/activeX21.xml"/><Relationship Id="rId43" Type="http://schemas.openxmlformats.org/officeDocument/2006/relationships/control" Target="../activeX/activeX42.xml"/><Relationship Id="rId64" Type="http://schemas.openxmlformats.org/officeDocument/2006/relationships/control" Target="../activeX/activeX63.xml"/><Relationship Id="rId118" Type="http://schemas.openxmlformats.org/officeDocument/2006/relationships/control" Target="../activeX/activeX117.xml"/><Relationship Id="rId139" Type="http://schemas.openxmlformats.org/officeDocument/2006/relationships/control" Target="../activeX/activeX138.xml"/><Relationship Id="rId80" Type="http://schemas.openxmlformats.org/officeDocument/2006/relationships/control" Target="../activeX/activeX79.xml"/><Relationship Id="rId85" Type="http://schemas.openxmlformats.org/officeDocument/2006/relationships/control" Target="../activeX/activeX84.xml"/><Relationship Id="rId150" Type="http://schemas.openxmlformats.org/officeDocument/2006/relationships/control" Target="../activeX/activeX149.xml"/><Relationship Id="rId155" Type="http://schemas.openxmlformats.org/officeDocument/2006/relationships/image" Target="../media/image1.png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33" Type="http://schemas.openxmlformats.org/officeDocument/2006/relationships/control" Target="../activeX/activeX32.xml"/><Relationship Id="rId38" Type="http://schemas.openxmlformats.org/officeDocument/2006/relationships/control" Target="../activeX/activeX37.xml"/><Relationship Id="rId59" Type="http://schemas.openxmlformats.org/officeDocument/2006/relationships/control" Target="../activeX/activeX58.xml"/><Relationship Id="rId103" Type="http://schemas.openxmlformats.org/officeDocument/2006/relationships/control" Target="../activeX/activeX102.xml"/><Relationship Id="rId108" Type="http://schemas.openxmlformats.org/officeDocument/2006/relationships/control" Target="../activeX/activeX107.xml"/><Relationship Id="rId124" Type="http://schemas.openxmlformats.org/officeDocument/2006/relationships/control" Target="../activeX/activeX123.xml"/><Relationship Id="rId129" Type="http://schemas.openxmlformats.org/officeDocument/2006/relationships/control" Target="../activeX/activeX128.xml"/><Relationship Id="rId54" Type="http://schemas.openxmlformats.org/officeDocument/2006/relationships/control" Target="../activeX/activeX53.xml"/><Relationship Id="rId70" Type="http://schemas.openxmlformats.org/officeDocument/2006/relationships/control" Target="../activeX/activeX69.xml"/><Relationship Id="rId75" Type="http://schemas.openxmlformats.org/officeDocument/2006/relationships/control" Target="../activeX/activeX74.xml"/><Relationship Id="rId91" Type="http://schemas.openxmlformats.org/officeDocument/2006/relationships/control" Target="../activeX/activeX90.xml"/><Relationship Id="rId96" Type="http://schemas.openxmlformats.org/officeDocument/2006/relationships/control" Target="../activeX/activeX95.xml"/><Relationship Id="rId140" Type="http://schemas.openxmlformats.org/officeDocument/2006/relationships/control" Target="../activeX/activeX139.xml"/><Relationship Id="rId145" Type="http://schemas.openxmlformats.org/officeDocument/2006/relationships/control" Target="../activeX/activeX144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23" Type="http://schemas.openxmlformats.org/officeDocument/2006/relationships/control" Target="../activeX/activeX22.xml"/><Relationship Id="rId28" Type="http://schemas.openxmlformats.org/officeDocument/2006/relationships/control" Target="../activeX/activeX27.xml"/><Relationship Id="rId49" Type="http://schemas.openxmlformats.org/officeDocument/2006/relationships/control" Target="../activeX/activeX48.xml"/><Relationship Id="rId114" Type="http://schemas.openxmlformats.org/officeDocument/2006/relationships/control" Target="../activeX/activeX113.xml"/><Relationship Id="rId119" Type="http://schemas.openxmlformats.org/officeDocument/2006/relationships/control" Target="../activeX/activeX118.xml"/><Relationship Id="rId44" Type="http://schemas.openxmlformats.org/officeDocument/2006/relationships/control" Target="../activeX/activeX43.xml"/><Relationship Id="rId60" Type="http://schemas.openxmlformats.org/officeDocument/2006/relationships/control" Target="../activeX/activeX59.xml"/><Relationship Id="rId65" Type="http://schemas.openxmlformats.org/officeDocument/2006/relationships/control" Target="../activeX/activeX64.xml"/><Relationship Id="rId81" Type="http://schemas.openxmlformats.org/officeDocument/2006/relationships/control" Target="../activeX/activeX80.xml"/><Relationship Id="rId86" Type="http://schemas.openxmlformats.org/officeDocument/2006/relationships/control" Target="../activeX/activeX85.xml"/><Relationship Id="rId130" Type="http://schemas.openxmlformats.org/officeDocument/2006/relationships/control" Target="../activeX/activeX129.xml"/><Relationship Id="rId135" Type="http://schemas.openxmlformats.org/officeDocument/2006/relationships/control" Target="../activeX/activeX134.xml"/><Relationship Id="rId151" Type="http://schemas.openxmlformats.org/officeDocument/2006/relationships/control" Target="../activeX/activeX150.xml"/><Relationship Id="rId156" Type="http://schemas.openxmlformats.org/officeDocument/2006/relationships/image" Target="../media/image4.wmf"/><Relationship Id="rId13" Type="http://schemas.openxmlformats.org/officeDocument/2006/relationships/control" Target="../activeX/activeX12.xml"/><Relationship Id="rId18" Type="http://schemas.openxmlformats.org/officeDocument/2006/relationships/control" Target="../activeX/activeX17.xml"/><Relationship Id="rId39" Type="http://schemas.openxmlformats.org/officeDocument/2006/relationships/control" Target="../activeX/activeX38.xml"/><Relationship Id="rId109" Type="http://schemas.openxmlformats.org/officeDocument/2006/relationships/control" Target="../activeX/activeX108.xml"/><Relationship Id="rId34" Type="http://schemas.openxmlformats.org/officeDocument/2006/relationships/control" Target="../activeX/activeX33.xml"/><Relationship Id="rId50" Type="http://schemas.openxmlformats.org/officeDocument/2006/relationships/control" Target="../activeX/activeX49.xml"/><Relationship Id="rId55" Type="http://schemas.openxmlformats.org/officeDocument/2006/relationships/control" Target="../activeX/activeX54.xml"/><Relationship Id="rId76" Type="http://schemas.openxmlformats.org/officeDocument/2006/relationships/control" Target="../activeX/activeX75.xml"/><Relationship Id="rId97" Type="http://schemas.openxmlformats.org/officeDocument/2006/relationships/control" Target="../activeX/activeX96.xml"/><Relationship Id="rId104" Type="http://schemas.openxmlformats.org/officeDocument/2006/relationships/control" Target="../activeX/activeX103.xml"/><Relationship Id="rId120" Type="http://schemas.openxmlformats.org/officeDocument/2006/relationships/control" Target="../activeX/activeX119.xml"/><Relationship Id="rId125" Type="http://schemas.openxmlformats.org/officeDocument/2006/relationships/control" Target="../activeX/activeX124.xml"/><Relationship Id="rId141" Type="http://schemas.openxmlformats.org/officeDocument/2006/relationships/control" Target="../activeX/activeX140.xml"/><Relationship Id="rId146" Type="http://schemas.openxmlformats.org/officeDocument/2006/relationships/control" Target="../activeX/activeX145.xml"/><Relationship Id="rId7" Type="http://schemas.openxmlformats.org/officeDocument/2006/relationships/control" Target="../activeX/activeX6.xml"/><Relationship Id="rId71" Type="http://schemas.openxmlformats.org/officeDocument/2006/relationships/control" Target="../activeX/activeX70.xml"/><Relationship Id="rId92" Type="http://schemas.openxmlformats.org/officeDocument/2006/relationships/control" Target="../activeX/activeX91.xml"/><Relationship Id="rId2" Type="http://schemas.openxmlformats.org/officeDocument/2006/relationships/control" Target="../activeX/activeX1.xml"/><Relationship Id="rId29" Type="http://schemas.openxmlformats.org/officeDocument/2006/relationships/control" Target="../activeX/activeX28.xml"/><Relationship Id="rId24" Type="http://schemas.openxmlformats.org/officeDocument/2006/relationships/control" Target="../activeX/activeX23.xml"/><Relationship Id="rId40" Type="http://schemas.openxmlformats.org/officeDocument/2006/relationships/control" Target="../activeX/activeX39.xml"/><Relationship Id="rId45" Type="http://schemas.openxmlformats.org/officeDocument/2006/relationships/control" Target="../activeX/activeX44.xml"/><Relationship Id="rId66" Type="http://schemas.openxmlformats.org/officeDocument/2006/relationships/control" Target="../activeX/activeX65.xml"/><Relationship Id="rId87" Type="http://schemas.openxmlformats.org/officeDocument/2006/relationships/control" Target="../activeX/activeX86.xml"/><Relationship Id="rId110" Type="http://schemas.openxmlformats.org/officeDocument/2006/relationships/control" Target="../activeX/activeX109.xml"/><Relationship Id="rId115" Type="http://schemas.openxmlformats.org/officeDocument/2006/relationships/control" Target="../activeX/activeX114.xml"/><Relationship Id="rId131" Type="http://schemas.openxmlformats.org/officeDocument/2006/relationships/control" Target="../activeX/activeX130.xml"/><Relationship Id="rId136" Type="http://schemas.openxmlformats.org/officeDocument/2006/relationships/control" Target="../activeX/activeX135.xml"/><Relationship Id="rId157" Type="http://schemas.openxmlformats.org/officeDocument/2006/relationships/image" Target="../media/image5.wmf"/><Relationship Id="rId61" Type="http://schemas.openxmlformats.org/officeDocument/2006/relationships/control" Target="../activeX/activeX60.xml"/><Relationship Id="rId82" Type="http://schemas.openxmlformats.org/officeDocument/2006/relationships/control" Target="../activeX/activeX81.xml"/><Relationship Id="rId152" Type="http://schemas.openxmlformats.org/officeDocument/2006/relationships/control" Target="../activeX/activeX151.xml"/><Relationship Id="rId19" Type="http://schemas.openxmlformats.org/officeDocument/2006/relationships/control" Target="../activeX/activeX18.xml"/><Relationship Id="rId14" Type="http://schemas.openxmlformats.org/officeDocument/2006/relationships/control" Target="../activeX/activeX13.xml"/><Relationship Id="rId30" Type="http://schemas.openxmlformats.org/officeDocument/2006/relationships/control" Target="../activeX/activeX29.xml"/><Relationship Id="rId35" Type="http://schemas.openxmlformats.org/officeDocument/2006/relationships/control" Target="../activeX/activeX34.xml"/><Relationship Id="rId56" Type="http://schemas.openxmlformats.org/officeDocument/2006/relationships/control" Target="../activeX/activeX55.xml"/><Relationship Id="rId77" Type="http://schemas.openxmlformats.org/officeDocument/2006/relationships/control" Target="../activeX/activeX76.xml"/><Relationship Id="rId100" Type="http://schemas.openxmlformats.org/officeDocument/2006/relationships/control" Target="../activeX/activeX99.xml"/><Relationship Id="rId105" Type="http://schemas.openxmlformats.org/officeDocument/2006/relationships/control" Target="../activeX/activeX104.xml"/><Relationship Id="rId126" Type="http://schemas.openxmlformats.org/officeDocument/2006/relationships/control" Target="../activeX/activeX125.xml"/><Relationship Id="rId147" Type="http://schemas.openxmlformats.org/officeDocument/2006/relationships/control" Target="../activeX/activeX146.xml"/><Relationship Id="rId8" Type="http://schemas.openxmlformats.org/officeDocument/2006/relationships/control" Target="../activeX/activeX7.xml"/><Relationship Id="rId51" Type="http://schemas.openxmlformats.org/officeDocument/2006/relationships/control" Target="../activeX/activeX50.xml"/><Relationship Id="rId72" Type="http://schemas.openxmlformats.org/officeDocument/2006/relationships/control" Target="../activeX/activeX71.xml"/><Relationship Id="rId93" Type="http://schemas.openxmlformats.org/officeDocument/2006/relationships/control" Target="../activeX/activeX92.xml"/><Relationship Id="rId98" Type="http://schemas.openxmlformats.org/officeDocument/2006/relationships/control" Target="../activeX/activeX97.xml"/><Relationship Id="rId121" Type="http://schemas.openxmlformats.org/officeDocument/2006/relationships/control" Target="../activeX/activeX120.xml"/><Relationship Id="rId142" Type="http://schemas.openxmlformats.org/officeDocument/2006/relationships/control" Target="../activeX/activeX141.xml"/><Relationship Id="rId3" Type="http://schemas.openxmlformats.org/officeDocument/2006/relationships/control" Target="../activeX/activeX2.xml"/><Relationship Id="rId25" Type="http://schemas.openxmlformats.org/officeDocument/2006/relationships/control" Target="../activeX/activeX24.xml"/><Relationship Id="rId46" Type="http://schemas.openxmlformats.org/officeDocument/2006/relationships/control" Target="../activeX/activeX45.xml"/><Relationship Id="rId67" Type="http://schemas.openxmlformats.org/officeDocument/2006/relationships/control" Target="../activeX/activeX66.xml"/><Relationship Id="rId116" Type="http://schemas.openxmlformats.org/officeDocument/2006/relationships/control" Target="../activeX/activeX115.xml"/><Relationship Id="rId137" Type="http://schemas.openxmlformats.org/officeDocument/2006/relationships/control" Target="../activeX/activeX136.xml"/><Relationship Id="rId20" Type="http://schemas.openxmlformats.org/officeDocument/2006/relationships/control" Target="../activeX/activeX19.xml"/><Relationship Id="rId41" Type="http://schemas.openxmlformats.org/officeDocument/2006/relationships/control" Target="../activeX/activeX40.xml"/><Relationship Id="rId62" Type="http://schemas.openxmlformats.org/officeDocument/2006/relationships/control" Target="../activeX/activeX61.xml"/><Relationship Id="rId83" Type="http://schemas.openxmlformats.org/officeDocument/2006/relationships/control" Target="../activeX/activeX82.xml"/><Relationship Id="rId88" Type="http://schemas.openxmlformats.org/officeDocument/2006/relationships/control" Target="../activeX/activeX87.xml"/><Relationship Id="rId111" Type="http://schemas.openxmlformats.org/officeDocument/2006/relationships/control" Target="../activeX/activeX110.xml"/><Relationship Id="rId132" Type="http://schemas.openxmlformats.org/officeDocument/2006/relationships/control" Target="../activeX/activeX131.xml"/><Relationship Id="rId153" Type="http://schemas.openxmlformats.org/officeDocument/2006/relationships/control" Target="../activeX/activeX152.xml"/><Relationship Id="rId15" Type="http://schemas.openxmlformats.org/officeDocument/2006/relationships/control" Target="../activeX/activeX14.xml"/><Relationship Id="rId36" Type="http://schemas.openxmlformats.org/officeDocument/2006/relationships/control" Target="../activeX/activeX35.xml"/><Relationship Id="rId57" Type="http://schemas.openxmlformats.org/officeDocument/2006/relationships/control" Target="../activeX/activeX56.xml"/><Relationship Id="rId106" Type="http://schemas.openxmlformats.org/officeDocument/2006/relationships/control" Target="../activeX/activeX105.xml"/><Relationship Id="rId127" Type="http://schemas.openxmlformats.org/officeDocument/2006/relationships/control" Target="../activeX/activeX126.xml"/><Relationship Id="rId10" Type="http://schemas.openxmlformats.org/officeDocument/2006/relationships/control" Target="../activeX/activeX9.xml"/><Relationship Id="rId31" Type="http://schemas.openxmlformats.org/officeDocument/2006/relationships/control" Target="../activeX/activeX30.xml"/><Relationship Id="rId52" Type="http://schemas.openxmlformats.org/officeDocument/2006/relationships/control" Target="../activeX/activeX51.xml"/><Relationship Id="rId73" Type="http://schemas.openxmlformats.org/officeDocument/2006/relationships/control" Target="../activeX/activeX72.xml"/><Relationship Id="rId78" Type="http://schemas.openxmlformats.org/officeDocument/2006/relationships/control" Target="../activeX/activeX77.xml"/><Relationship Id="rId94" Type="http://schemas.openxmlformats.org/officeDocument/2006/relationships/control" Target="../activeX/activeX93.xml"/><Relationship Id="rId99" Type="http://schemas.openxmlformats.org/officeDocument/2006/relationships/control" Target="../activeX/activeX98.xml"/><Relationship Id="rId101" Type="http://schemas.openxmlformats.org/officeDocument/2006/relationships/control" Target="../activeX/activeX100.xml"/><Relationship Id="rId122" Type="http://schemas.openxmlformats.org/officeDocument/2006/relationships/control" Target="../activeX/activeX121.xml"/><Relationship Id="rId143" Type="http://schemas.openxmlformats.org/officeDocument/2006/relationships/control" Target="../activeX/activeX142.xml"/><Relationship Id="rId148" Type="http://schemas.openxmlformats.org/officeDocument/2006/relationships/control" Target="../activeX/activeX147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26" Type="http://schemas.openxmlformats.org/officeDocument/2006/relationships/control" Target="../activeX/activeX25.xml"/><Relationship Id="rId47" Type="http://schemas.openxmlformats.org/officeDocument/2006/relationships/control" Target="../activeX/activeX46.xml"/><Relationship Id="rId68" Type="http://schemas.openxmlformats.org/officeDocument/2006/relationships/control" Target="../activeX/activeX67.xml"/><Relationship Id="rId89" Type="http://schemas.openxmlformats.org/officeDocument/2006/relationships/control" Target="../activeX/activeX88.xml"/><Relationship Id="rId112" Type="http://schemas.openxmlformats.org/officeDocument/2006/relationships/control" Target="../activeX/activeX111.xml"/><Relationship Id="rId133" Type="http://schemas.openxmlformats.org/officeDocument/2006/relationships/control" Target="../activeX/activeX132.xml"/><Relationship Id="rId154" Type="http://schemas.openxmlformats.org/officeDocument/2006/relationships/slideLayout" Target="../slideLayouts/slideLayout1.xml"/><Relationship Id="rId16" Type="http://schemas.openxmlformats.org/officeDocument/2006/relationships/control" Target="../activeX/activeX15.xml"/><Relationship Id="rId37" Type="http://schemas.openxmlformats.org/officeDocument/2006/relationships/control" Target="../activeX/activeX36.xml"/><Relationship Id="rId58" Type="http://schemas.openxmlformats.org/officeDocument/2006/relationships/control" Target="../activeX/activeX57.xml"/><Relationship Id="rId79" Type="http://schemas.openxmlformats.org/officeDocument/2006/relationships/control" Target="../activeX/activeX78.xml"/><Relationship Id="rId102" Type="http://schemas.openxmlformats.org/officeDocument/2006/relationships/control" Target="../activeX/activeX101.xml"/><Relationship Id="rId123" Type="http://schemas.openxmlformats.org/officeDocument/2006/relationships/control" Target="../activeX/activeX122.xml"/><Relationship Id="rId144" Type="http://schemas.openxmlformats.org/officeDocument/2006/relationships/control" Target="../activeX/activeX143.xml"/><Relationship Id="rId90" Type="http://schemas.openxmlformats.org/officeDocument/2006/relationships/control" Target="../activeX/activeX89.xml"/><Relationship Id="rId27" Type="http://schemas.openxmlformats.org/officeDocument/2006/relationships/control" Target="../activeX/activeX26.xml"/><Relationship Id="rId48" Type="http://schemas.openxmlformats.org/officeDocument/2006/relationships/control" Target="../activeX/activeX47.xml"/><Relationship Id="rId69" Type="http://schemas.openxmlformats.org/officeDocument/2006/relationships/control" Target="../activeX/activeX68.xml"/><Relationship Id="rId113" Type="http://schemas.openxmlformats.org/officeDocument/2006/relationships/control" Target="../activeX/activeX112.xml"/><Relationship Id="rId134" Type="http://schemas.openxmlformats.org/officeDocument/2006/relationships/control" Target="../activeX/activeX1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51520" y="1728192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315471"/>
            <a:ext cx="8568952" cy="3569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rPr>
              <a:t>HES</a:t>
            </a:r>
            <a:endParaRPr lang="ko-KR" altLang="en-US" b="1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016298" y="3038472"/>
            <a:ext cx="804174" cy="853063"/>
            <a:chOff x="7812360" y="3079993"/>
            <a:chExt cx="804174" cy="853063"/>
          </a:xfrm>
        </p:grpSpPr>
        <p:sp>
          <p:nvSpPr>
            <p:cNvPr id="2" name="타원 1"/>
            <p:cNvSpPr/>
            <p:nvPr/>
          </p:nvSpPr>
          <p:spPr>
            <a:xfrm>
              <a:off x="8388424" y="3212976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8388424" y="3429000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/>
            </a:p>
          </p:txBody>
        </p:sp>
        <p:sp>
          <p:nvSpPr>
            <p:cNvPr id="5" name="타원 4"/>
            <p:cNvSpPr/>
            <p:nvPr/>
          </p:nvSpPr>
          <p:spPr>
            <a:xfrm>
              <a:off x="8388424" y="3645024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388424" y="3861048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8460432" y="3242030"/>
              <a:ext cx="15610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12360" y="30799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>
                      <a:lumMod val="65000"/>
                    </a:schemeClr>
                  </a:solidFill>
                </a:rPr>
                <a:t>Home</a:t>
              </a:r>
              <a:endParaRPr lang="ko-KR" alt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050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547664" y="2132856"/>
            <a:ext cx="66247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7704" y="1835532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Home              introduce              Self test              personal-color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28192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8472119" y="3897052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75856" y="294507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“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봄 웜톤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”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색상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	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28600" indent="-228600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92" y="3645024"/>
            <a:ext cx="58293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146558" y="3770094"/>
            <a:ext cx="138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personal-color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28192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8472119" y="3897052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75856" y="29450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“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봄 웜톤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”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헤어컬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러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	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28600" indent="-228600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17" y="3770838"/>
            <a:ext cx="37242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146558" y="3770094"/>
            <a:ext cx="138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personal-color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67961" y="1728192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1519" y="1728192"/>
            <a:ext cx="8585393" cy="5157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rPr>
              <a:t>HES</a:t>
            </a:r>
            <a:endParaRPr lang="ko-KR" altLang="en-US" b="1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4390" y="1835532"/>
            <a:ext cx="933274" cy="369332"/>
            <a:chOff x="614390" y="1835532"/>
            <a:chExt cx="93327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7584" y="18355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solidFill>
                    <a:schemeClr val="bg1">
                      <a:lumMod val="65000"/>
                    </a:schemeClr>
                  </a:solidFill>
                </a:rPr>
                <a:t>HES</a:t>
              </a:r>
              <a:endParaRPr lang="ko-KR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4391" y="1934737"/>
              <a:ext cx="213193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4390" y="2006745"/>
              <a:ext cx="213193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4391" y="2087137"/>
              <a:ext cx="213193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016298" y="3038472"/>
            <a:ext cx="804174" cy="853063"/>
            <a:chOff x="7812360" y="3079993"/>
            <a:chExt cx="804174" cy="853063"/>
          </a:xfrm>
        </p:grpSpPr>
        <p:sp>
          <p:nvSpPr>
            <p:cNvPr id="2" name="타원 1"/>
            <p:cNvSpPr/>
            <p:nvPr/>
          </p:nvSpPr>
          <p:spPr>
            <a:xfrm>
              <a:off x="8388424" y="3212976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8388424" y="3429000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/>
            </a:p>
          </p:txBody>
        </p:sp>
        <p:sp>
          <p:nvSpPr>
            <p:cNvPr id="5" name="타원 4"/>
            <p:cNvSpPr/>
            <p:nvPr/>
          </p:nvSpPr>
          <p:spPr>
            <a:xfrm>
              <a:off x="8388424" y="3645024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388424" y="3861048"/>
              <a:ext cx="72008" cy="7200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8460432" y="3242030"/>
              <a:ext cx="15610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12360" y="3079993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>
                      <a:lumMod val="65000"/>
                    </a:schemeClr>
                  </a:solidFill>
                </a:rPr>
                <a:t>Home</a:t>
              </a:r>
              <a:endParaRPr lang="ko-KR" alt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1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1547664" y="2132856"/>
            <a:ext cx="66247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7704" y="1835532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Home              introduce              Self test              personal-color</a:t>
            </a:r>
            <a:endParaRPr lang="ko-KR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00808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700808"/>
            <a:ext cx="856895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464515" y="3465004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8344" y="334189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introduce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12518" y="2021144"/>
            <a:ext cx="792088" cy="471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rPr>
              <a:t>HES</a:t>
            </a:r>
            <a:endParaRPr lang="ko-KR" altLang="en-US" b="1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490" y="3901985"/>
            <a:ext cx="241085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[HES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소개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HES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이렇게 사용하세요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헤즈는 당신의 고유컬러를 찾아줍니다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헤즈는 당신의 이미지를 만들어줍니다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헤즈는 당신의 스타일을 도와줍니다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..</a:t>
            </a:r>
          </a:p>
          <a:p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집에서 하는 퍼스널 컬러 진단어플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저희와 함께해요 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^-^</a:t>
            </a:r>
          </a:p>
          <a:p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smtClean="0"/>
          </a:p>
          <a:p>
            <a:endParaRPr lang="ko-KR" altLang="en-US" sz="900"/>
          </a:p>
        </p:txBody>
      </p:sp>
      <p:sp>
        <p:nvSpPr>
          <p:cNvPr id="18" name="직사각형 17"/>
          <p:cNvSpPr/>
          <p:nvPr/>
        </p:nvSpPr>
        <p:spPr>
          <a:xfrm>
            <a:off x="1076558" y="3901985"/>
            <a:ext cx="3728322" cy="170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>
                    <a:lumMod val="65000"/>
                  </a:schemeClr>
                </a:solidFill>
              </a:rPr>
              <a:t>사진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9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00808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700808"/>
            <a:ext cx="856895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464515" y="3465004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112518" y="2021144"/>
            <a:ext cx="792088" cy="471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rPr>
              <a:t>HES</a:t>
            </a:r>
            <a:endParaRPr lang="ko-KR" altLang="en-US" b="1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4077072"/>
            <a:ext cx="32403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[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퍼스널 컬러 소개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]</a:t>
            </a: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개개인의 얼굴에 생기가 돌고 활기차 보이도록 하는 컬러를 말한다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신체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색과 맞는 퍼스널 컬러는 얼굴을 밝은 이미지로 만들어주지만 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맞지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않을 때에는 피부 결이 거칠어 보이고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투명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감이 사라져 피부의 결점이 드러나게 된다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따라서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자신의 신체 색을 아는 것은 이미지 관리에 효과적이다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신체의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색은 크게 웜톤과 쿨톤으로 나뉘는데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미국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일본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등에서는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계절의 이미지에 비유하여 신체 색을 분류하는 </a:t>
            </a:r>
            <a:r>
              <a:rPr lang="en-US" altLang="ko-KR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방법을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활용하고 있다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즉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봄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여름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가을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겨울의 이미지에서 보여지는 색체를 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이용하여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개인의 개성 있는 이미지를 연출한다고 보면 된다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19459" y="4223484"/>
            <a:ext cx="3680933" cy="170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>
                    <a:lumMod val="65000"/>
                  </a:schemeClr>
                </a:solidFill>
              </a:rPr>
              <a:t>사진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668344" y="334189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introduce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00808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1520" y="1700808"/>
            <a:ext cx="8568952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1700808"/>
            <a:ext cx="856895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12518" y="2021144"/>
            <a:ext cx="792088" cy="471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rPr>
              <a:t>HES</a:t>
            </a:r>
            <a:endParaRPr lang="ko-KR" altLang="en-US" b="1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454389" y="3681028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8344" y="3554070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self-test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10374" y="3334556"/>
            <a:ext cx="3680933" cy="3190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4841" y="347835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주의사항</a:t>
            </a: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퍼스널 컬러 진단은 노 메이크업 상태로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자신의 본연의 피부색과 어울리는 컬러를 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확인하는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것이기이기 때문에 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화장을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지운 상태에서 진단해주세요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액세서리는 미착용한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상태로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</a:p>
          <a:p>
            <a:pPr algn="ctr"/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귀걸이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목걸이 등의 액세서리가 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시선을 분산시켜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혼동을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줄 수 있어요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00808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1520" y="1700808"/>
            <a:ext cx="8568952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454389" y="3681028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8344" y="3554070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self-test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7944" y="6309320"/>
            <a:ext cx="936104" cy="252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/>
              <a:t>결과보기</a:t>
            </a:r>
            <a:endParaRPr lang="ko-KR" altLang="en-US" sz="1050" b="1"/>
          </a:p>
        </p:txBody>
      </p:sp>
      <p:sp>
        <p:nvSpPr>
          <p:cNvPr id="8" name="직사각형 7"/>
          <p:cNvSpPr/>
          <p:nvPr/>
        </p:nvSpPr>
        <p:spPr>
          <a:xfrm>
            <a:off x="2249996" y="2681823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[Self test]</a:t>
            </a: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당신의 피부에 가까운 색은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pPr marL="228600" indent="-228600" algn="ctr"/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노란끼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	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붉은끼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당신의 본래 머리색에 가까운 것은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pPr marL="228600" indent="-228600"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밝은갈색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소프트한 검정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228600" indent="-228600"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어두운갈색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  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새까만검정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당신의 눈동자 색은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pPr marL="228600" indent="-228600"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밝은갈색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소프트한 검정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어두운갈색         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새까만검정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평소 당신에게 잘 어울렸던 립스틱 색은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pPr marL="228600" indent="-228600"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피치핑크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로즈핑크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마르살라            마젠타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주변에서 나를 보는 이미지는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어려보이고 활달한 느낌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생기있으며 발랄한 이미지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부드러운 느낌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우아하면서도 산뜻한 이미지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성숙하고 차분한 느낌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신뢰감을 주는 이미지 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존재감이 있는 카리스마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도시적이며 시크한 이미지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Picture 2" descr="C:\Users\Administrator\Desktop\scroll.png"/>
          <p:cNvPicPr>
            <a:picLocks noChangeAspect="1" noChangeArrowheads="1"/>
          </p:cNvPicPr>
          <p:nvPr/>
        </p:nvPicPr>
        <p:blipFill>
          <a:blip r:embed="rId1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501" name="CheckBox7" r:id="rId2" imgW="76320" imgH="66600"/>
        </mc:Choice>
        <mc:Fallback>
          <p:control name="CheckBox7" r:id="rId2" imgW="76320" imgH="66600">
            <p:pic>
              <p:nvPicPr>
                <p:cNvPr id="0" name="Check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2" name="CheckBox8" r:id="rId3" imgW="76320" imgH="66600"/>
        </mc:Choice>
        <mc:Fallback>
          <p:control name="CheckBox8" r:id="rId3" imgW="76320" imgH="66600">
            <p:pic>
              <p:nvPicPr>
                <p:cNvPr id="0" name="Check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5025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3" name="CheckBox4" r:id="rId4" imgW="76320" imgH="66600"/>
        </mc:Choice>
        <mc:Fallback>
          <p:control name="CheckBox4" r:id="rId4" imgW="76320" imgH="6660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4" name="CheckBox6" r:id="rId5" imgW="76320" imgH="66600"/>
        </mc:Choice>
        <mc:Fallback>
          <p:control name="CheckBox6" r:id="rId5" imgW="76320" imgH="66600">
            <p:pic>
              <p:nvPicPr>
                <p:cNvPr id="0" name="Check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0056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5" name="CheckBox3" r:id="rId6" imgW="76320" imgH="66600"/>
        </mc:Choice>
        <mc:Fallback>
          <p:control name="CheckBox3" r:id="rId6" imgW="76320" imgH="66600">
            <p:pic>
              <p:nvPicPr>
                <p:cNvPr id="0" name="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6" name="CheckBox9" r:id="rId7" imgW="76320" imgH="66600"/>
        </mc:Choice>
        <mc:Fallback>
          <p:control name="CheckBox9" r:id="rId7" imgW="76320" imgH="66600">
            <p:pic>
              <p:nvPicPr>
                <p:cNvPr id="0" name="CheckBox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48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7" name="CheckBox1" r:id="rId8" imgW="76320" imgH="66600"/>
        </mc:Choice>
        <mc:Fallback>
          <p:control name="CheckBox1" r:id="rId8" imgW="76320" imgH="6660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8" name="CheckBox2" r:id="rId9" imgW="76320" imgH="66600"/>
        </mc:Choice>
        <mc:Fallback>
          <p:control name="CheckBox2" r:id="rId9" imgW="76320" imgH="6660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9" name="CheckBox5" r:id="rId10" imgW="76320" imgH="66600"/>
        </mc:Choice>
        <mc:Fallback>
          <p:control name="CheckBox5" r:id="rId10" imgW="76320" imgH="66600">
            <p:pic>
              <p:nvPicPr>
                <p:cNvPr id="0" name="Check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0" name="CheckBox10" r:id="rId11" imgW="76320" imgH="66600"/>
        </mc:Choice>
        <mc:Fallback>
          <p:control name="CheckBox10" r:id="rId11" imgW="76320" imgH="66600">
            <p:pic>
              <p:nvPicPr>
                <p:cNvPr id="0" name="CheckBox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1" name="CheckBox11" r:id="rId12" imgW="76320" imgH="66600"/>
        </mc:Choice>
        <mc:Fallback>
          <p:control name="CheckBox11" r:id="rId12" imgW="76320" imgH="66600">
            <p:pic>
              <p:nvPicPr>
                <p:cNvPr id="0" name="Check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2" name="CheckBox12" r:id="rId13" imgW="76320" imgH="66600"/>
        </mc:Choice>
        <mc:Fallback>
          <p:control name="CheckBox12" r:id="rId13" imgW="76320" imgH="66600">
            <p:pic>
              <p:nvPicPr>
                <p:cNvPr id="0" name="CheckBox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3" name="CheckBox13" r:id="rId14" imgW="76320" imgH="66600"/>
        </mc:Choice>
        <mc:Fallback>
          <p:control name="CheckBox13" r:id="rId14" imgW="76320" imgH="66600">
            <p:pic>
              <p:nvPicPr>
                <p:cNvPr id="0" name="CheckBox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4" name="CheckBox14" r:id="rId15" imgW="76320" imgH="66600"/>
        </mc:Choice>
        <mc:Fallback>
          <p:control name="CheckBox14" r:id="rId15" imgW="76320" imgH="66600">
            <p:pic>
              <p:nvPicPr>
                <p:cNvPr id="0" name="CheckBox1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5" name="CheckBox15" r:id="rId16" imgW="76320" imgH="66600"/>
        </mc:Choice>
        <mc:Fallback>
          <p:control name="CheckBox15" r:id="rId16" imgW="76320" imgH="66600">
            <p:pic>
              <p:nvPicPr>
                <p:cNvPr id="0" name="CheckBox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6" name="CheckBox16" r:id="rId17" imgW="76320" imgH="66600"/>
        </mc:Choice>
        <mc:Fallback>
          <p:control name="CheckBox16" r:id="rId17" imgW="76320" imgH="66600">
            <p:pic>
              <p:nvPicPr>
                <p:cNvPr id="0" name="CheckBox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7" name="CheckBox17" r:id="rId18" imgW="76320" imgH="66600"/>
        </mc:Choice>
        <mc:Fallback>
          <p:control name="CheckBox17" r:id="rId18" imgW="76320" imgH="66600">
            <p:pic>
              <p:nvPicPr>
                <p:cNvPr id="0" name="CheckBox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5165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8" name="CheckBox19" r:id="rId19" imgW="76320" imgH="66600"/>
        </mc:Choice>
        <mc:Fallback>
          <p:control name="CheckBox19" r:id="rId19" imgW="76320" imgH="66600">
            <p:pic>
              <p:nvPicPr>
                <p:cNvPr id="0" name="CheckBox1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5165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19" name="CheckBox20" r:id="rId20" imgW="76320" imgH="66600"/>
        </mc:Choice>
        <mc:Fallback>
          <p:control name="CheckBox20" r:id="rId20" imgW="76320" imgH="66600">
            <p:pic>
              <p:nvPicPr>
                <p:cNvPr id="0" name="CheckBox2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609441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0" name="CheckBox21" r:id="rId21" imgW="76320" imgH="66600"/>
        </mc:Choice>
        <mc:Fallback>
          <p:control name="CheckBox21" r:id="rId21" imgW="76320" imgH="66600">
            <p:pic>
              <p:nvPicPr>
                <p:cNvPr id="0" name="Check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73405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1" name="CheckBox22" r:id="rId22" imgW="76320" imgH="66600"/>
        </mc:Choice>
        <mc:Fallback>
          <p:control name="CheckBox22" r:id="rId22" imgW="76320" imgH="66600">
            <p:pic>
              <p:nvPicPr>
                <p:cNvPr id="0" name="CheckBox2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87851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2" name="CheckBox18" r:id="rId23" imgW="76320" imgH="66600"/>
        </mc:Choice>
        <mc:Fallback>
          <p:control name="CheckBox18" r:id="rId23" imgW="76320" imgH="66600">
            <p:pic>
              <p:nvPicPr>
                <p:cNvPr id="0" name="CheckBox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3" name="CheckBox23" r:id="rId24" imgW="76320" imgH="66600"/>
        </mc:Choice>
        <mc:Fallback>
          <p:control name="CheckBox23" r:id="rId24" imgW="76320" imgH="66600">
            <p:pic>
              <p:nvPicPr>
                <p:cNvPr id="0" name="CheckBox2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4" name="CheckBox24" r:id="rId25" imgW="76320" imgH="66600"/>
        </mc:Choice>
        <mc:Fallback>
          <p:control name="CheckBox24" r:id="rId25" imgW="76320" imgH="66600">
            <p:pic>
              <p:nvPicPr>
                <p:cNvPr id="0" name="CheckBox2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5" name="CheckBox25" r:id="rId26" imgW="76320" imgH="66600"/>
        </mc:Choice>
        <mc:Fallback>
          <p:control name="CheckBox25" r:id="rId26" imgW="76320" imgH="66600">
            <p:pic>
              <p:nvPicPr>
                <p:cNvPr id="0" name="CheckBox2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" name="CheckBox26" r:id="rId27" imgW="76320" imgH="66600"/>
        </mc:Choice>
        <mc:Fallback>
          <p:control name="CheckBox26" r:id="rId27" imgW="76320" imgH="66600">
            <p:pic>
              <p:nvPicPr>
                <p:cNvPr id="0" name="CheckBox2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2863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7" name="CheckBox27" r:id="rId28" imgW="76320" imgH="66600"/>
        </mc:Choice>
        <mc:Fallback>
          <p:control name="CheckBox27" r:id="rId28" imgW="76320" imgH="66600">
            <p:pic>
              <p:nvPicPr>
                <p:cNvPr id="0" name="CheckBox2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8050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8" name="CheckBox28" r:id="rId29" imgW="76320" imgH="66600"/>
        </mc:Choice>
        <mc:Fallback>
          <p:control name="CheckBox28" r:id="rId29" imgW="76320" imgH="66600">
            <p:pic>
              <p:nvPicPr>
                <p:cNvPr id="0" name="CheckBox2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9" name="CheckBox29" r:id="rId30" imgW="76320" imgH="66600"/>
        </mc:Choice>
        <mc:Fallback>
          <p:control name="CheckBox29" r:id="rId30" imgW="76320" imgH="66600">
            <p:pic>
              <p:nvPicPr>
                <p:cNvPr id="0" name="CheckBox2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0" name="CheckBox30" r:id="rId31" imgW="76320" imgH="66600"/>
        </mc:Choice>
        <mc:Fallback>
          <p:control name="CheckBox30" r:id="rId31" imgW="76320" imgH="66600">
            <p:pic>
              <p:nvPicPr>
                <p:cNvPr id="0" name="CheckBox3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2863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1" name="CheckBox31" r:id="rId32" imgW="76320" imgH="66600"/>
        </mc:Choice>
        <mc:Fallback>
          <p:control name="CheckBox31" r:id="rId32" imgW="76320" imgH="66600">
            <p:pic>
              <p:nvPicPr>
                <p:cNvPr id="0" name="CheckBox3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8050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2" name="CheckBox32" r:id="rId33" imgW="76320" imgH="66600"/>
        </mc:Choice>
        <mc:Fallback>
          <p:control name="CheckBox32" r:id="rId33" imgW="76320" imgH="66600">
            <p:pic>
              <p:nvPicPr>
                <p:cNvPr id="0" name="CheckBox3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0056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3" name="CheckBox33" r:id="rId34" imgW="76320" imgH="66600"/>
        </mc:Choice>
        <mc:Fallback>
          <p:control name="CheckBox33" r:id="rId34" imgW="76320" imgH="66600">
            <p:pic>
              <p:nvPicPr>
                <p:cNvPr id="0" name="CheckBox3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4" name="CheckBox34" r:id="rId35" imgW="76320" imgH="66600"/>
        </mc:Choice>
        <mc:Fallback>
          <p:control name="CheckBox34" r:id="rId35" imgW="76320" imgH="66600">
            <p:pic>
              <p:nvPicPr>
                <p:cNvPr id="0" name="CheckBox3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5" name="CheckBox35" r:id="rId36" imgW="76320" imgH="66600"/>
        </mc:Choice>
        <mc:Fallback>
          <p:control name="CheckBox35" r:id="rId36" imgW="76320" imgH="66600">
            <p:pic>
              <p:nvPicPr>
                <p:cNvPr id="0" name="CheckBox3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2863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6" name="CheckBox36" r:id="rId37" imgW="76320" imgH="66600"/>
        </mc:Choice>
        <mc:Fallback>
          <p:control name="CheckBox36" r:id="rId37" imgW="76320" imgH="66600">
            <p:pic>
              <p:nvPicPr>
                <p:cNvPr id="0" name="CheckBox3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8050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7" name="CheckBox37" r:id="rId38" imgW="76320" imgH="66600"/>
        </mc:Choice>
        <mc:Fallback>
          <p:control name="CheckBox37" r:id="rId38" imgW="76320" imgH="66600">
            <p:pic>
              <p:nvPicPr>
                <p:cNvPr id="0" name="CheckBox3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8" name="CheckBox38" r:id="rId39" imgW="76320" imgH="66600"/>
        </mc:Choice>
        <mc:Fallback>
          <p:control name="CheckBox38" r:id="rId39" imgW="76320" imgH="66600">
            <p:pic>
              <p:nvPicPr>
                <p:cNvPr id="0" name="CheckBox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9" name="CheckBox39" r:id="rId40" imgW="76320" imgH="66600"/>
        </mc:Choice>
        <mc:Fallback>
          <p:control name="CheckBox39" r:id="rId40" imgW="76320" imgH="66600">
            <p:pic>
              <p:nvPicPr>
                <p:cNvPr id="0" name="CheckBox3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0" name="CheckBox40" r:id="rId41" imgW="76320" imgH="66600"/>
        </mc:Choice>
        <mc:Fallback>
          <p:control name="CheckBox40" r:id="rId41" imgW="76320" imgH="66600">
            <p:pic>
              <p:nvPicPr>
                <p:cNvPr id="0" name="CheckBox4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1" name="CheckBox41" r:id="rId42" imgW="76320" imgH="66600"/>
        </mc:Choice>
        <mc:Fallback>
          <p:control name="CheckBox41" r:id="rId42" imgW="76320" imgH="66600">
            <p:pic>
              <p:nvPicPr>
                <p:cNvPr id="0" name="CheckBox4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2" name="CheckBox42" r:id="rId43" imgW="76320" imgH="66600"/>
        </mc:Choice>
        <mc:Fallback>
          <p:control name="CheckBox42" r:id="rId43" imgW="76320" imgH="66600">
            <p:pic>
              <p:nvPicPr>
                <p:cNvPr id="0" name="CheckBox4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" name="CheckBox43" r:id="rId44" imgW="76320" imgH="66600"/>
        </mc:Choice>
        <mc:Fallback>
          <p:control name="CheckBox43" r:id="rId44" imgW="76320" imgH="66600">
            <p:pic>
              <p:nvPicPr>
                <p:cNvPr id="0" name="CheckBox4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" name="CheckBox44" r:id="rId45" imgW="76320" imgH="66600"/>
        </mc:Choice>
        <mc:Fallback>
          <p:control name="CheckBox44" r:id="rId45" imgW="76320" imgH="66600">
            <p:pic>
              <p:nvPicPr>
                <p:cNvPr id="0" name="CheckBox4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5" name="CheckBox45" r:id="rId46" imgW="76320" imgH="66600"/>
        </mc:Choice>
        <mc:Fallback>
          <p:control name="CheckBox45" r:id="rId46" imgW="76320" imgH="66600">
            <p:pic>
              <p:nvPicPr>
                <p:cNvPr id="0" name="CheckBox4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6" name="CheckBox46" r:id="rId47" imgW="76320" imgH="66600"/>
        </mc:Choice>
        <mc:Fallback>
          <p:control name="CheckBox46" r:id="rId47" imgW="76320" imgH="66600">
            <p:pic>
              <p:nvPicPr>
                <p:cNvPr id="0" name="CheckBox4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7" name="CheckBox47" r:id="rId48" imgW="76320" imgH="66600"/>
        </mc:Choice>
        <mc:Fallback>
          <p:control name="CheckBox47" r:id="rId48" imgW="76320" imgH="66600">
            <p:pic>
              <p:nvPicPr>
                <p:cNvPr id="0" name="CheckBox4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8" name="CheckBox48" r:id="rId49" imgW="76320" imgH="66600"/>
        </mc:Choice>
        <mc:Fallback>
          <p:control name="CheckBox48" r:id="rId49" imgW="76320" imgH="66600">
            <p:pic>
              <p:nvPicPr>
                <p:cNvPr id="0" name="CheckBox4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9" name="CheckBox50" r:id="rId50" imgW="76320" imgH="66600"/>
        </mc:Choice>
        <mc:Fallback>
          <p:control name="CheckBox50" r:id="rId50" imgW="76320" imgH="66600">
            <p:pic>
              <p:nvPicPr>
                <p:cNvPr id="0" name="CheckBox5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0" name="CheckBox51" r:id="rId51" imgW="76320" imgH="66600"/>
        </mc:Choice>
        <mc:Fallback>
          <p:control name="CheckBox51" r:id="rId51" imgW="76320" imgH="66600">
            <p:pic>
              <p:nvPicPr>
                <p:cNvPr id="0" name="CheckBox5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1" name="CheckBox52" r:id="rId52" imgW="76320" imgH="66600"/>
        </mc:Choice>
        <mc:Fallback>
          <p:control name="CheckBox52" r:id="rId52" imgW="76320" imgH="66600">
            <p:pic>
              <p:nvPicPr>
                <p:cNvPr id="0" name="CheckBox5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2" name="CheckBox53" r:id="rId53" imgW="76320" imgH="66600"/>
        </mc:Choice>
        <mc:Fallback>
          <p:control name="CheckBox53" r:id="rId53" imgW="76320" imgH="66600">
            <p:pic>
              <p:nvPicPr>
                <p:cNvPr id="0" name="CheckBox5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3" name="CheckBox54" r:id="rId54" imgW="76320" imgH="66600"/>
        </mc:Choice>
        <mc:Fallback>
          <p:control name="CheckBox54" r:id="rId54" imgW="76320" imgH="66600">
            <p:pic>
              <p:nvPicPr>
                <p:cNvPr id="0" name="CheckBox5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4" name="CheckBox55" r:id="rId55" imgW="76320" imgH="66600"/>
        </mc:Choice>
        <mc:Fallback>
          <p:control name="CheckBox55" r:id="rId55" imgW="76320" imgH="66600">
            <p:pic>
              <p:nvPicPr>
                <p:cNvPr id="0" name="CheckBox5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5" name="CheckBox56" r:id="rId56" imgW="76320" imgH="66600"/>
        </mc:Choice>
        <mc:Fallback>
          <p:control name="CheckBox56" r:id="rId56" imgW="76320" imgH="66600">
            <p:pic>
              <p:nvPicPr>
                <p:cNvPr id="0" name="CheckBox5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6" name="CheckBox58" r:id="rId57" imgW="76320" imgH="66600"/>
        </mc:Choice>
        <mc:Fallback>
          <p:control name="CheckBox58" r:id="rId57" imgW="76320" imgH="66600">
            <p:pic>
              <p:nvPicPr>
                <p:cNvPr id="0" name="CheckBox5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7" name="CheckBox59" r:id="rId58" imgW="76320" imgH="66600"/>
        </mc:Choice>
        <mc:Fallback>
          <p:control name="CheckBox59" r:id="rId58" imgW="76320" imgH="66600">
            <p:pic>
              <p:nvPicPr>
                <p:cNvPr id="0" name="CheckBox5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8" name="CheckBox60" r:id="rId59" imgW="76320" imgH="66600"/>
        </mc:Choice>
        <mc:Fallback>
          <p:control name="CheckBox60" r:id="rId59" imgW="76320" imgH="66600">
            <p:pic>
              <p:nvPicPr>
                <p:cNvPr id="0" name="CheckBox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59" name="CheckBox61" r:id="rId60" imgW="76320" imgH="66600"/>
        </mc:Choice>
        <mc:Fallback>
          <p:control name="CheckBox61" r:id="rId60" imgW="76320" imgH="66600">
            <p:pic>
              <p:nvPicPr>
                <p:cNvPr id="0" name="CheckBox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0" name="CheckBox62" r:id="rId61" imgW="76320" imgH="66600"/>
        </mc:Choice>
        <mc:Fallback>
          <p:control name="CheckBox62" r:id="rId61" imgW="76320" imgH="66600">
            <p:pic>
              <p:nvPicPr>
                <p:cNvPr id="0" name="CheckBox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1" name="CheckBox63" r:id="rId62" imgW="76320" imgH="66600"/>
        </mc:Choice>
        <mc:Fallback>
          <p:control name="CheckBox63" r:id="rId62" imgW="76320" imgH="66600">
            <p:pic>
              <p:nvPicPr>
                <p:cNvPr id="0" name="CheckBox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2" name="CheckBox64" r:id="rId63" imgW="76320" imgH="66600"/>
        </mc:Choice>
        <mc:Fallback>
          <p:control name="CheckBox64" r:id="rId63" imgW="76320" imgH="66600">
            <p:pic>
              <p:nvPicPr>
                <p:cNvPr id="0" name="CheckBox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3" name="CheckBox65" r:id="rId64" imgW="76320" imgH="66600"/>
        </mc:Choice>
        <mc:Fallback>
          <p:control name="CheckBox65" r:id="rId64" imgW="76320" imgH="66600">
            <p:pic>
              <p:nvPicPr>
                <p:cNvPr id="0" name="CheckBox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4" name="CheckBox67" r:id="rId65" imgW="76320" imgH="66600"/>
        </mc:Choice>
        <mc:Fallback>
          <p:control name="CheckBox67" r:id="rId65" imgW="76320" imgH="66600">
            <p:pic>
              <p:nvPicPr>
                <p:cNvPr id="0" name="CheckBox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5" name="CheckBox68" r:id="rId66" imgW="76320" imgH="66600"/>
        </mc:Choice>
        <mc:Fallback>
          <p:control name="CheckBox68" r:id="rId66" imgW="76320" imgH="66600">
            <p:pic>
              <p:nvPicPr>
                <p:cNvPr id="0" name="CheckBox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6" name="CheckBox69" r:id="rId67" imgW="76320" imgH="66600"/>
        </mc:Choice>
        <mc:Fallback>
          <p:control name="CheckBox69" r:id="rId67" imgW="76320" imgH="66600">
            <p:pic>
              <p:nvPicPr>
                <p:cNvPr id="0" name="CheckBox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7" name="CheckBox70" r:id="rId68" imgW="76320" imgH="66600"/>
        </mc:Choice>
        <mc:Fallback>
          <p:control name="CheckBox70" r:id="rId68" imgW="76320" imgH="66600">
            <p:pic>
              <p:nvPicPr>
                <p:cNvPr id="0" name="CheckBox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8" name="CheckBox71" r:id="rId69" imgW="76320" imgH="66600"/>
        </mc:Choice>
        <mc:Fallback>
          <p:control name="CheckBox71" r:id="rId69" imgW="76320" imgH="66600">
            <p:pic>
              <p:nvPicPr>
                <p:cNvPr id="0" name="CheckBox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69" name="CheckBox72" r:id="rId70" imgW="76320" imgH="66600"/>
        </mc:Choice>
        <mc:Fallback>
          <p:control name="CheckBox72" r:id="rId70" imgW="76320" imgH="66600">
            <p:pic>
              <p:nvPicPr>
                <p:cNvPr id="0" name="CheckBox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0" name="CheckBox73" r:id="rId71" imgW="76320" imgH="66600"/>
        </mc:Choice>
        <mc:Fallback>
          <p:control name="CheckBox73" r:id="rId71" imgW="76320" imgH="66600">
            <p:pic>
              <p:nvPicPr>
                <p:cNvPr id="0" name="CheckBox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1" name="CheckBox74" r:id="rId72" imgW="76320" imgH="66600"/>
        </mc:Choice>
        <mc:Fallback>
          <p:control name="CheckBox74" r:id="rId72" imgW="76320" imgH="66600">
            <p:pic>
              <p:nvPicPr>
                <p:cNvPr id="0" name="CheckBox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2" name="CheckBox75" r:id="rId73" imgW="76320" imgH="66600"/>
        </mc:Choice>
        <mc:Fallback>
          <p:control name="CheckBox75" r:id="rId73" imgW="76320" imgH="66600">
            <p:pic>
              <p:nvPicPr>
                <p:cNvPr id="0" name="CheckBox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3" name="CheckBox77" r:id="rId74" imgW="76320" imgH="66600"/>
        </mc:Choice>
        <mc:Fallback>
          <p:control name="CheckBox77" r:id="rId74" imgW="76320" imgH="66600">
            <p:pic>
              <p:nvPicPr>
                <p:cNvPr id="0" name="CheckBox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4" name="CheckBox78" r:id="rId75" imgW="76320" imgH="66600"/>
        </mc:Choice>
        <mc:Fallback>
          <p:control name="CheckBox78" r:id="rId75" imgW="76320" imgH="66600">
            <p:pic>
              <p:nvPicPr>
                <p:cNvPr id="0" name="CheckBox7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5" name="CheckBox79" r:id="rId76" imgW="76320" imgH="66600"/>
        </mc:Choice>
        <mc:Fallback>
          <p:control name="CheckBox79" r:id="rId76" imgW="76320" imgH="66600">
            <p:pic>
              <p:nvPicPr>
                <p:cNvPr id="0" name="CheckBox7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6" name="CheckBox80" r:id="rId77" imgW="76320" imgH="66600"/>
        </mc:Choice>
        <mc:Fallback>
          <p:control name="CheckBox80" r:id="rId77" imgW="76320" imgH="66600">
            <p:pic>
              <p:nvPicPr>
                <p:cNvPr id="0" name="CheckBox8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7" name="CheckBox81" r:id="rId78" imgW="76320" imgH="66600"/>
        </mc:Choice>
        <mc:Fallback>
          <p:control name="CheckBox81" r:id="rId78" imgW="76320" imgH="66600">
            <p:pic>
              <p:nvPicPr>
                <p:cNvPr id="0" name="CheckBox8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8" name="CheckBox82" r:id="rId79" imgW="76320" imgH="66600"/>
        </mc:Choice>
        <mc:Fallback>
          <p:control name="CheckBox82" r:id="rId79" imgW="76320" imgH="66600">
            <p:pic>
              <p:nvPicPr>
                <p:cNvPr id="0" name="CheckBox8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79" name="CheckBox83" r:id="rId80" imgW="76320" imgH="66600"/>
        </mc:Choice>
        <mc:Fallback>
          <p:control name="CheckBox83" r:id="rId80" imgW="76320" imgH="66600">
            <p:pic>
              <p:nvPicPr>
                <p:cNvPr id="0" name="CheckBox8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0" name="CheckBox84" r:id="rId81" imgW="76320" imgH="66600"/>
        </mc:Choice>
        <mc:Fallback>
          <p:control name="CheckBox84" r:id="rId81" imgW="76320" imgH="66600">
            <p:pic>
              <p:nvPicPr>
                <p:cNvPr id="0" name="CheckBox8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1" name="CheckBox85" r:id="rId82" imgW="76320" imgH="66600"/>
        </mc:Choice>
        <mc:Fallback>
          <p:control name="CheckBox85" r:id="rId82" imgW="76320" imgH="66600">
            <p:pic>
              <p:nvPicPr>
                <p:cNvPr id="0" name="CheckBox8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2" name="CheckBox86" r:id="rId83" imgW="76320" imgH="66600"/>
        </mc:Choice>
        <mc:Fallback>
          <p:control name="CheckBox86" r:id="rId83" imgW="76320" imgH="66600">
            <p:pic>
              <p:nvPicPr>
                <p:cNvPr id="0" name="CheckBox8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3" name="CheckBox88" r:id="rId84" imgW="76320" imgH="66600"/>
        </mc:Choice>
        <mc:Fallback>
          <p:control name="CheckBox88" r:id="rId84" imgW="76320" imgH="66600">
            <p:pic>
              <p:nvPicPr>
                <p:cNvPr id="0" name="CheckBox8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4" name="CheckBox89" r:id="rId85" imgW="76320" imgH="66600"/>
        </mc:Choice>
        <mc:Fallback>
          <p:control name="CheckBox89" r:id="rId85" imgW="76320" imgH="66600">
            <p:pic>
              <p:nvPicPr>
                <p:cNvPr id="0" name="CheckBox8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5" name="CheckBox90" r:id="rId86" imgW="76320" imgH="66600"/>
        </mc:Choice>
        <mc:Fallback>
          <p:control name="CheckBox90" r:id="rId86" imgW="76320" imgH="66600">
            <p:pic>
              <p:nvPicPr>
                <p:cNvPr id="0" name="CheckBox9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6" name="CheckBox91" r:id="rId87" imgW="76320" imgH="66600"/>
        </mc:Choice>
        <mc:Fallback>
          <p:control name="CheckBox91" r:id="rId87" imgW="76320" imgH="66600">
            <p:pic>
              <p:nvPicPr>
                <p:cNvPr id="0" name="CheckBox9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7" name="CheckBox92" r:id="rId88" imgW="76320" imgH="66600"/>
        </mc:Choice>
        <mc:Fallback>
          <p:control name="CheckBox92" r:id="rId88" imgW="76320" imgH="66600">
            <p:pic>
              <p:nvPicPr>
                <p:cNvPr id="0" name="CheckBox9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8" name="CheckBox93" r:id="rId89" imgW="76320" imgH="66600"/>
        </mc:Choice>
        <mc:Fallback>
          <p:control name="CheckBox93" r:id="rId89" imgW="76320" imgH="66600">
            <p:pic>
              <p:nvPicPr>
                <p:cNvPr id="0" name="CheckBox9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9" name="CheckBox94" r:id="rId90" imgW="76320" imgH="66600"/>
        </mc:Choice>
        <mc:Fallback>
          <p:control name="CheckBox94" r:id="rId90" imgW="76320" imgH="66600">
            <p:pic>
              <p:nvPicPr>
                <p:cNvPr id="0" name="CheckBox9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0" name="CheckBox95" r:id="rId91" imgW="76320" imgH="66600"/>
        </mc:Choice>
        <mc:Fallback>
          <p:control name="CheckBox95" r:id="rId91" imgW="76320" imgH="66600">
            <p:pic>
              <p:nvPicPr>
                <p:cNvPr id="0" name="CheckBox9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1" name="CheckBox96" r:id="rId92" imgW="76320" imgH="66600"/>
        </mc:Choice>
        <mc:Fallback>
          <p:control name="CheckBox96" r:id="rId92" imgW="76320" imgH="66600">
            <p:pic>
              <p:nvPicPr>
                <p:cNvPr id="0" name="CheckBox9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2" name="CheckBox97" r:id="rId93" imgW="76320" imgH="66600"/>
        </mc:Choice>
        <mc:Fallback>
          <p:control name="CheckBox97" r:id="rId93" imgW="76320" imgH="66600">
            <p:pic>
              <p:nvPicPr>
                <p:cNvPr id="0" name="CheckBox9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3" name="CheckBox98" r:id="rId94" imgW="76320" imgH="66600"/>
        </mc:Choice>
        <mc:Fallback>
          <p:control name="CheckBox98" r:id="rId94" imgW="76320" imgH="66600">
            <p:pic>
              <p:nvPicPr>
                <p:cNvPr id="0" name="CheckBox9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4" name="CheckBox99" r:id="rId95" imgW="76320" imgH="66600"/>
        </mc:Choice>
        <mc:Fallback>
          <p:control name="CheckBox99" r:id="rId95" imgW="76320" imgH="66600">
            <p:pic>
              <p:nvPicPr>
                <p:cNvPr id="0" name="CheckBox9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5" name="CheckBox101" r:id="rId96" imgW="76320" imgH="66600"/>
        </mc:Choice>
        <mc:Fallback>
          <p:control name="CheckBox101" r:id="rId96" imgW="76320" imgH="66600">
            <p:pic>
              <p:nvPicPr>
                <p:cNvPr id="0" name="CheckBox10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6" name="CheckBox102" r:id="rId97" imgW="76320" imgH="66600"/>
        </mc:Choice>
        <mc:Fallback>
          <p:control name="CheckBox102" r:id="rId97" imgW="76320" imgH="66600">
            <p:pic>
              <p:nvPicPr>
                <p:cNvPr id="0" name="CheckBox10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7" name="CheckBox103" r:id="rId98" imgW="76320" imgH="66600"/>
        </mc:Choice>
        <mc:Fallback>
          <p:control name="CheckBox103" r:id="rId98" imgW="76320" imgH="66600">
            <p:pic>
              <p:nvPicPr>
                <p:cNvPr id="0" name="CheckBox10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8" name="CheckBox104" r:id="rId99" imgW="76320" imgH="66600"/>
        </mc:Choice>
        <mc:Fallback>
          <p:control name="CheckBox104" r:id="rId99" imgW="76320" imgH="66600">
            <p:pic>
              <p:nvPicPr>
                <p:cNvPr id="0" name="CheckBox10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9" name="CheckBox105" r:id="rId100" imgW="76320" imgH="66600"/>
        </mc:Choice>
        <mc:Fallback>
          <p:control name="CheckBox105" r:id="rId100" imgW="76320" imgH="66600">
            <p:pic>
              <p:nvPicPr>
                <p:cNvPr id="0" name="CheckBox10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0" name="CheckBox106" r:id="rId101" imgW="76320" imgH="66600"/>
        </mc:Choice>
        <mc:Fallback>
          <p:control name="CheckBox106" r:id="rId101" imgW="76320" imgH="66600">
            <p:pic>
              <p:nvPicPr>
                <p:cNvPr id="0" name="CheckBox10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1" name="CheckBox107" r:id="rId102" imgW="76320" imgH="66600"/>
        </mc:Choice>
        <mc:Fallback>
          <p:control name="CheckBox107" r:id="rId102" imgW="76320" imgH="66600">
            <p:pic>
              <p:nvPicPr>
                <p:cNvPr id="0" name="CheckBox10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2" name="CheckBox108" r:id="rId103" imgW="76320" imgH="66600"/>
        </mc:Choice>
        <mc:Fallback>
          <p:control name="CheckBox108" r:id="rId103" imgW="76320" imgH="66600">
            <p:pic>
              <p:nvPicPr>
                <p:cNvPr id="0" name="CheckBox10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3" name="CheckBox109" r:id="rId104" imgW="76320" imgH="66600"/>
        </mc:Choice>
        <mc:Fallback>
          <p:control name="CheckBox109" r:id="rId104" imgW="76320" imgH="66600">
            <p:pic>
              <p:nvPicPr>
                <p:cNvPr id="0" name="CheckBox10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4" name="CheckBox110" r:id="rId105" imgW="76320" imgH="66600"/>
        </mc:Choice>
        <mc:Fallback>
          <p:control name="CheckBox110" r:id="rId105" imgW="76320" imgH="66600">
            <p:pic>
              <p:nvPicPr>
                <p:cNvPr id="0" name="CheckBox1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5" name="CheckBox111" r:id="rId106" imgW="76320" imgH="66600"/>
        </mc:Choice>
        <mc:Fallback>
          <p:control name="CheckBox111" r:id="rId106" imgW="76320" imgH="66600">
            <p:pic>
              <p:nvPicPr>
                <p:cNvPr id="0" name="CheckBox1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6" name="CheckBox112" r:id="rId107" imgW="76320" imgH="66600"/>
        </mc:Choice>
        <mc:Fallback>
          <p:control name="CheckBox112" r:id="rId107" imgW="76320" imgH="66600">
            <p:pic>
              <p:nvPicPr>
                <p:cNvPr id="0" name="CheckBox1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7" name="CheckBox113" r:id="rId108" imgW="76320" imgH="66600"/>
        </mc:Choice>
        <mc:Fallback>
          <p:control name="CheckBox113" r:id="rId108" imgW="76320" imgH="66600">
            <p:pic>
              <p:nvPicPr>
                <p:cNvPr id="0" name="CheckBox1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8" name="CheckBox115" r:id="rId109" imgW="76320" imgH="66600"/>
        </mc:Choice>
        <mc:Fallback>
          <p:control name="CheckBox115" r:id="rId109" imgW="76320" imgH="66600">
            <p:pic>
              <p:nvPicPr>
                <p:cNvPr id="0" name="CheckBox1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5165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9" name="CheckBox116" r:id="rId110" imgW="76320" imgH="66600"/>
        </mc:Choice>
        <mc:Fallback>
          <p:control name="CheckBox116" r:id="rId110" imgW="76320" imgH="66600">
            <p:pic>
              <p:nvPicPr>
                <p:cNvPr id="0" name="CheckBox1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0" name="CheckBox117" r:id="rId111" imgW="76320" imgH="66600"/>
        </mc:Choice>
        <mc:Fallback>
          <p:control name="CheckBox117" r:id="rId111" imgW="76320" imgH="66600">
            <p:pic>
              <p:nvPicPr>
                <p:cNvPr id="0" name="CheckBox1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1" name="CheckBox118" r:id="rId112" imgW="76320" imgH="66600"/>
        </mc:Choice>
        <mc:Fallback>
          <p:control name="CheckBox118" r:id="rId112" imgW="76320" imgH="66600">
            <p:pic>
              <p:nvPicPr>
                <p:cNvPr id="0" name="CheckBox1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2" name="CheckBox119" r:id="rId113" imgW="76320" imgH="66600"/>
        </mc:Choice>
        <mc:Fallback>
          <p:control name="CheckBox119" r:id="rId113" imgW="76320" imgH="66600">
            <p:pic>
              <p:nvPicPr>
                <p:cNvPr id="0" name="CheckBox11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3" name="CheckBox120" r:id="rId114" imgW="76320" imgH="66600"/>
        </mc:Choice>
        <mc:Fallback>
          <p:control name="CheckBox120" r:id="rId114" imgW="76320" imgH="66600">
            <p:pic>
              <p:nvPicPr>
                <p:cNvPr id="0" name="CheckBox12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4" name="CheckBox121" r:id="rId115" imgW="76320" imgH="66600"/>
        </mc:Choice>
        <mc:Fallback>
          <p:control name="CheckBox121" r:id="rId115" imgW="76320" imgH="66600">
            <p:pic>
              <p:nvPicPr>
                <p:cNvPr id="0" name="CheckBox1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5" name="CheckBox122" r:id="rId116" imgW="76320" imgH="66600"/>
        </mc:Choice>
        <mc:Fallback>
          <p:control name="CheckBox122" r:id="rId116" imgW="76320" imgH="66600">
            <p:pic>
              <p:nvPicPr>
                <p:cNvPr id="0" name="CheckBox12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6" name="CheckBox123" r:id="rId117" imgW="76320" imgH="66600"/>
        </mc:Choice>
        <mc:Fallback>
          <p:control name="CheckBox123" r:id="rId117" imgW="76320" imgH="66600">
            <p:pic>
              <p:nvPicPr>
                <p:cNvPr id="0" name="CheckBox12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7" name="CheckBox124" r:id="rId118" imgW="76320" imgH="66600"/>
        </mc:Choice>
        <mc:Fallback>
          <p:control name="CheckBox124" r:id="rId118" imgW="76320" imgH="66600">
            <p:pic>
              <p:nvPicPr>
                <p:cNvPr id="0" name="CheckBox12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8" name="CheckBox125" r:id="rId119" imgW="76320" imgH="66600"/>
        </mc:Choice>
        <mc:Fallback>
          <p:control name="CheckBox125" r:id="rId119" imgW="76320" imgH="66600">
            <p:pic>
              <p:nvPicPr>
                <p:cNvPr id="0" name="CheckBox12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9" name="CheckBox126" r:id="rId120" imgW="76320" imgH="66600"/>
        </mc:Choice>
        <mc:Fallback>
          <p:control name="CheckBox126" r:id="rId120" imgW="76320" imgH="66600">
            <p:pic>
              <p:nvPicPr>
                <p:cNvPr id="0" name="CheckBox12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0" name="CheckBox127" r:id="rId121" imgW="76320" imgH="66600"/>
        </mc:Choice>
        <mc:Fallback>
          <p:control name="CheckBox127" r:id="rId121" imgW="76320" imgH="66600">
            <p:pic>
              <p:nvPicPr>
                <p:cNvPr id="0" name="CheckBox12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1" name="CheckBox128" r:id="rId122" imgW="76320" imgH="66600"/>
        </mc:Choice>
        <mc:Fallback>
          <p:control name="CheckBox128" r:id="rId122" imgW="76320" imgH="66600">
            <p:pic>
              <p:nvPicPr>
                <p:cNvPr id="0" name="CheckBox12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2" name="CheckBox130" r:id="rId123" imgW="76320" imgH="66600"/>
        </mc:Choice>
        <mc:Fallback>
          <p:control name="CheckBox130" r:id="rId123" imgW="76320" imgH="66600">
            <p:pic>
              <p:nvPicPr>
                <p:cNvPr id="0" name="CheckBox13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73405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3" name="CheckBox131" r:id="rId124" imgW="76320" imgH="66600"/>
        </mc:Choice>
        <mc:Fallback>
          <p:control name="CheckBox131" r:id="rId124" imgW="76320" imgH="66600">
            <p:pic>
              <p:nvPicPr>
                <p:cNvPr id="0" name="CheckBox13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5165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4" name="CheckBox132" r:id="rId125" imgW="76320" imgH="66600"/>
        </mc:Choice>
        <mc:Fallback>
          <p:control name="CheckBox132" r:id="rId125" imgW="76320" imgH="66600">
            <p:pic>
              <p:nvPicPr>
                <p:cNvPr id="0" name="CheckBox13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5" name="CheckBox133" r:id="rId126" imgW="76320" imgH="66600"/>
        </mc:Choice>
        <mc:Fallback>
          <p:control name="CheckBox133" r:id="rId126" imgW="76320" imgH="66600">
            <p:pic>
              <p:nvPicPr>
                <p:cNvPr id="0" name="CheckBox13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6" name="CheckBox134" r:id="rId127" imgW="76320" imgH="66600"/>
        </mc:Choice>
        <mc:Fallback>
          <p:control name="CheckBox134" r:id="rId127" imgW="76320" imgH="66600">
            <p:pic>
              <p:nvPicPr>
                <p:cNvPr id="0" name="CheckBox13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515778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7" name="CheckBox135" r:id="rId128" imgW="76320" imgH="66600"/>
        </mc:Choice>
        <mc:Fallback>
          <p:control name="CheckBox135" r:id="rId128" imgW="76320" imgH="66600">
            <p:pic>
              <p:nvPicPr>
                <p:cNvPr id="0" name="CheckBox13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33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8" name="CheckBox136" r:id="rId129" imgW="76320" imgH="66600"/>
        </mc:Choice>
        <mc:Fallback>
          <p:control name="CheckBox136" r:id="rId129" imgW="76320" imgH="66600">
            <p:pic>
              <p:nvPicPr>
                <p:cNvPr id="0" name="CheckBox13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29" name="CheckBox137" r:id="rId130" imgW="76320" imgH="66600"/>
        </mc:Choice>
        <mc:Fallback>
          <p:control name="CheckBox137" r:id="rId130" imgW="76320" imgH="66600">
            <p:pic>
              <p:nvPicPr>
                <p:cNvPr id="0" name="CheckBox13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70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0" name="CheckBox138" r:id="rId131" imgW="76320" imgH="66600"/>
        </mc:Choice>
        <mc:Fallback>
          <p:control name="CheckBox138" r:id="rId131" imgW="76320" imgH="66600">
            <p:pic>
              <p:nvPicPr>
                <p:cNvPr id="0" name="CheckBox1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85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1" name="CheckBox139" r:id="rId132" imgW="76320" imgH="66600"/>
        </mc:Choice>
        <mc:Fallback>
          <p:control name="CheckBox139" r:id="rId132" imgW="76320" imgH="66600">
            <p:pic>
              <p:nvPicPr>
                <p:cNvPr id="0" name="CheckBox13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56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2" name="CheckBox140" r:id="rId133" imgW="76320" imgH="66600"/>
        </mc:Choice>
        <mc:Fallback>
          <p:control name="CheckBox140" r:id="rId133" imgW="76320" imgH="66600">
            <p:pic>
              <p:nvPicPr>
                <p:cNvPr id="0" name="CheckBox14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3" name="CheckBox141" r:id="rId134" imgW="76320" imgH="66600"/>
        </mc:Choice>
        <mc:Fallback>
          <p:control name="CheckBox141" r:id="rId134" imgW="76320" imgH="66600">
            <p:pic>
              <p:nvPicPr>
                <p:cNvPr id="0" name="CheckBox14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4" name="CheckBox142" r:id="rId135" imgW="76320" imgH="66600"/>
        </mc:Choice>
        <mc:Fallback>
          <p:control name="CheckBox142" r:id="rId135" imgW="76320" imgH="66600">
            <p:pic>
              <p:nvPicPr>
                <p:cNvPr id="0" name="CheckBox14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5" name="CheckBox143" r:id="rId136" imgW="76320" imgH="66600"/>
        </mc:Choice>
        <mc:Fallback>
          <p:control name="CheckBox143" r:id="rId136" imgW="76320" imgH="66600">
            <p:pic>
              <p:nvPicPr>
                <p:cNvPr id="0" name="CheckBox14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93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6" name="CheckBox144" r:id="rId137" imgW="76320" imgH="66600"/>
        </mc:Choice>
        <mc:Fallback>
          <p:control name="CheckBox144" r:id="rId137" imgW="76320" imgH="66600">
            <p:pic>
              <p:nvPicPr>
                <p:cNvPr id="0" name="CheckBox14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7" name="CheckBox146" r:id="rId138" imgW="76320" imgH="66600"/>
        </mc:Choice>
        <mc:Fallback>
          <p:control name="CheckBox146" r:id="rId138" imgW="76320" imgH="66600">
            <p:pic>
              <p:nvPicPr>
                <p:cNvPr id="0" name="CheckBox14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8769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8" name="CheckBox147" r:id="rId139" imgW="76320" imgH="66600"/>
        </mc:Choice>
        <mc:Fallback>
          <p:control name="CheckBox147" r:id="rId139" imgW="76320" imgH="66600">
            <p:pic>
              <p:nvPicPr>
                <p:cNvPr id="0" name="CheckBox14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73246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39" name="CheckBox148" r:id="rId140" imgW="76320" imgH="66600"/>
        </mc:Choice>
        <mc:Fallback>
          <p:control name="CheckBox148" r:id="rId140" imgW="76320" imgH="66600">
            <p:pic>
              <p:nvPicPr>
                <p:cNvPr id="0" name="CheckBox14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551497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0" name="CheckBox149" r:id="rId141" imgW="76320" imgH="66600"/>
        </mc:Choice>
        <mc:Fallback>
          <p:control name="CheckBox149" r:id="rId141" imgW="76320" imgH="66600">
            <p:pic>
              <p:nvPicPr>
                <p:cNvPr id="0" name="CheckBox14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1562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1" name="CheckBox150" r:id="rId142" imgW="76320" imgH="66600"/>
        </mc:Choice>
        <mc:Fallback>
          <p:control name="CheckBox150" r:id="rId142" imgW="76320" imgH="66600">
            <p:pic>
              <p:nvPicPr>
                <p:cNvPr id="0" name="CheckBox15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501173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2" name="CheckBox151" r:id="rId143" imgW="76320" imgH="66600"/>
        </mc:Choice>
        <mc:Fallback>
          <p:control name="CheckBox151" r:id="rId143" imgW="76320" imgH="66600">
            <p:pic>
              <p:nvPicPr>
                <p:cNvPr id="0" name="CheckBox15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51562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3" name="CheckBox152" r:id="rId144" imgW="76320" imgH="66600"/>
        </mc:Choice>
        <mc:Fallback>
          <p:control name="CheckBox152" r:id="rId144" imgW="76320" imgH="66600">
            <p:pic>
              <p:nvPicPr>
                <p:cNvPr id="0" name="CheckBox15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501173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4" name="CheckBox153" r:id="rId145" imgW="76320" imgH="66600"/>
        </mc:Choice>
        <mc:Fallback>
          <p:control name="CheckBox153" r:id="rId145" imgW="76320" imgH="66600">
            <p:pic>
              <p:nvPicPr>
                <p:cNvPr id="0" name="CheckBox15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450691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5" name="CheckBox154" r:id="rId146" imgW="76320" imgH="66600"/>
        </mc:Choice>
        <mc:Fallback>
          <p:control name="CheckBox154" r:id="rId146" imgW="76320" imgH="66600">
            <p:pic>
              <p:nvPicPr>
                <p:cNvPr id="0" name="CheckBox15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538" y="443547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6" name="CheckBox155" r:id="rId147" imgW="76320" imgH="66600"/>
        </mc:Choice>
        <mc:Fallback>
          <p:control name="CheckBox155" r:id="rId147" imgW="76320" imgH="66600">
            <p:pic>
              <p:nvPicPr>
                <p:cNvPr id="0" name="CheckBox15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506913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7" name="CheckBox156" r:id="rId148" imgW="76320" imgH="66600"/>
        </mc:Choice>
        <mc:Fallback>
          <p:control name="CheckBox156" r:id="rId148" imgW="76320" imgH="66600">
            <p:pic>
              <p:nvPicPr>
                <p:cNvPr id="0" name="CheckBox15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436403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8" name="CheckBox157" r:id="rId149" imgW="76320" imgH="66600"/>
        </mc:Choice>
        <mc:Fallback>
          <p:control name="CheckBox157" r:id="rId149" imgW="76320" imgH="66600">
            <p:pic>
              <p:nvPicPr>
                <p:cNvPr id="0" name="CheckBox15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3438" y="3932238"/>
                  <a:ext cx="73025" cy="71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9" name="CheckBox158" r:id="rId150" imgW="76320" imgH="66600"/>
        </mc:Choice>
        <mc:Fallback>
          <p:control name="CheckBox158" r:id="rId150" imgW="76320" imgH="66600">
            <p:pic>
              <p:nvPicPr>
                <p:cNvPr id="0" name="CheckBox15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8975" y="378777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0" name="CheckBox159" r:id="rId151" imgW="76320" imgH="66600"/>
        </mc:Choice>
        <mc:Fallback>
          <p:control name="CheckBox159" r:id="rId151" imgW="76320" imgH="66600">
            <p:pic>
              <p:nvPicPr>
                <p:cNvPr id="0" name="CheckBox15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93382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1" name="CheckBox160" r:id="rId152" imgW="76320" imgH="66600"/>
        </mc:Choice>
        <mc:Fallback>
          <p:control name="CheckBox160" r:id="rId152" imgW="76320" imgH="66600">
            <p:pic>
              <p:nvPicPr>
                <p:cNvPr id="0" name="CheckBox1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6813" y="3787775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2" name="CheckBox161" r:id="rId153" imgW="76320" imgH="66600"/>
        </mc:Choice>
        <mc:Fallback>
          <p:control name="CheckBox161" r:id="rId153" imgW="76320" imgH="66600">
            <p:pic>
              <p:nvPicPr>
                <p:cNvPr id="0" name="CheckBox1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275" y="3429000"/>
                  <a:ext cx="73025" cy="71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067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00808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8472119" y="3897052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6558" y="3770094"/>
            <a:ext cx="138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personal-color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Administrator\Desktop\233F6D505786DA870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95065"/>
            <a:ext cx="555845" cy="5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89684" y="4555454"/>
            <a:ext cx="4032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결과를 가져오는 중입니다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2" descr="C:\Users\Administrator\Desktop\scro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7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00808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8472119" y="3897052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14938" y="2708920"/>
            <a:ext cx="3680933" cy="3915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2945070"/>
            <a:ext cx="2520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당신의 퍼스널컬러는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28600" indent="-228600"/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	</a:t>
            </a:r>
          </a:p>
          <a:p>
            <a:pPr marL="228600" indent="-228600"/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“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봄 웜톤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”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입니다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.	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28600" indent="-228600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4188047"/>
            <a:ext cx="324036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봄웜톤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은 전체적으로 노란빛이 감도는 피부톤과 갈색빛이 감도는 모발이 특징인데요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,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밝고 화사한 이미지를 연출하면 더욱 잘어울린답니다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메이크업시 노란색을 바탕으로 한 고명도의 밝고 맑은 느낌의 컬러를 추천해요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.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립스틱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은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맑고 밝은 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“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레드 오렌지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”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계열을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추천합니다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. </a:t>
            </a:r>
          </a:p>
          <a:p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봄웜톤의 대표적인 연예인으로는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수지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,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박보영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,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아이유가 있어요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	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pic>
        <p:nvPicPr>
          <p:cNvPr id="21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146558" y="3770094"/>
            <a:ext cx="138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personal-color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728192"/>
            <a:ext cx="8568952" cy="5157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388424" y="3212976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88424" y="3429000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8424" y="3645024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88424" y="3861048"/>
            <a:ext cx="72008" cy="7200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355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</a:rPr>
              <a:t>HES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4391" y="19347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90" y="2006745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91" y="2087137"/>
            <a:ext cx="213193" cy="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8472119" y="3897052"/>
            <a:ext cx="156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51414" y="3681028"/>
            <a:ext cx="5440866" cy="205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2" descr="C:\Users\Administrator\Desktop\scro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10" y="5295164"/>
            <a:ext cx="582107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75856" y="294507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“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봄 웜톤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”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연예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인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rPr>
              <a:t>.	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28600" indent="-228600"/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41248" y="3894285"/>
            <a:ext cx="1334808" cy="1550939"/>
            <a:chOff x="3741248" y="3678261"/>
            <a:chExt cx="1334808" cy="1550939"/>
          </a:xfrm>
        </p:grpSpPr>
        <p:pic>
          <p:nvPicPr>
            <p:cNvPr id="3076" name="Picture 4" descr="C:\Users\Administrator\Desktop\KakaoTalk_20180801_12315747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48" y="3678261"/>
              <a:ext cx="1334808" cy="155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741248" y="3717032"/>
              <a:ext cx="1334808" cy="1512168"/>
            </a:xfrm>
            <a:prstGeom prst="rect">
              <a:avLst/>
            </a:prstGeom>
            <a:solidFill>
              <a:schemeClr val="bg1">
                <a:lumMod val="6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64088" y="3894286"/>
            <a:ext cx="1334808" cy="1550194"/>
            <a:chOff x="5364088" y="3678262"/>
            <a:chExt cx="1334808" cy="1550194"/>
          </a:xfrm>
        </p:grpSpPr>
        <p:pic>
          <p:nvPicPr>
            <p:cNvPr id="3075" name="Picture 3" descr="C:\Users\Administrator\Desktop\KakaoTalk_20180801_12320276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3678262"/>
              <a:ext cx="1334808" cy="1550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64088" y="3681028"/>
              <a:ext cx="1334808" cy="1547428"/>
            </a:xfrm>
            <a:prstGeom prst="rect">
              <a:avLst/>
            </a:prstGeom>
            <a:solidFill>
              <a:schemeClr val="bg1">
                <a:lumMod val="6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051720" y="3895030"/>
            <a:ext cx="1354984" cy="1550194"/>
            <a:chOff x="2051720" y="3679006"/>
            <a:chExt cx="1354984" cy="1550194"/>
          </a:xfrm>
        </p:grpSpPr>
        <p:pic>
          <p:nvPicPr>
            <p:cNvPr id="3074" name="Picture 2" descr="C:\Users\Administrator\Desktop\KakaoTalk_20180801_1233231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679006"/>
              <a:ext cx="1354984" cy="1550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051720" y="3681028"/>
              <a:ext cx="1354984" cy="1547428"/>
            </a:xfrm>
            <a:prstGeom prst="rect">
              <a:avLst/>
            </a:prstGeom>
            <a:solidFill>
              <a:schemeClr val="bg1">
                <a:lumMod val="9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46558" y="3770094"/>
            <a:ext cx="138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personal-color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197</Words>
  <Application>Microsoft Office PowerPoint</Application>
  <PresentationFormat>화면 슬라이드 쇼(4:3)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23</cp:revision>
  <dcterms:created xsi:type="dcterms:W3CDTF">2018-08-01T04:01:00Z</dcterms:created>
  <dcterms:modified xsi:type="dcterms:W3CDTF">2018-08-02T08:35:30Z</dcterms:modified>
</cp:coreProperties>
</file>