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AC836-4057-4BC8-B37B-801183486340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AD097-F150-4CD0-AC4B-3A953BB356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0"/>
            <a:ext cx="921702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ㅇㅇㅇㅇ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11760" y="2609528"/>
            <a:ext cx="3384376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11760" y="2033464"/>
            <a:ext cx="3384376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11760" y="3185592"/>
            <a:ext cx="3384376" cy="21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0"/>
            <a:ext cx="9252520" cy="6926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이승기</a:t>
            </a:r>
            <a:endParaRPr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3573016"/>
            <a:ext cx="1920066" cy="99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무언가에 재능이 없다면</a:t>
            </a:r>
            <a:endParaRPr lang="en-US" altLang="ko-KR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무엇이든 최선을 다하자</a:t>
            </a:r>
            <a:r>
              <a:rPr lang="en-US" altLang="ko-KR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!</a:t>
            </a:r>
            <a:endParaRPr lang="en-US" altLang="ko-KR" sz="16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189683"/>
            <a:ext cx="936104" cy="43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외향적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60032" y="1189683"/>
            <a:ext cx="936104" cy="43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섬세한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5896" y="1189683"/>
            <a:ext cx="936104" cy="439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주체적</a:t>
            </a:r>
            <a:endParaRPr lang="ko-KR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1124744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solidFill>
                  <a:schemeClr val="bg1"/>
                </a:solidFill>
              </a:rPr>
              <a:t>좋아하는 것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4562" y="4161954"/>
            <a:ext cx="93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목표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7744" y="522920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bg1"/>
                </a:solidFill>
              </a:rPr>
              <a:t>생활패턴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5733256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스케줄이 없는 쉬는 날에는 흐트러지지 않기 위해서 항상 무언가를 하려고 노력한다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집에만 있는걸 좋아하지 않는다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1520" y="4750693"/>
            <a:ext cx="19200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이름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이승기</a:t>
            </a:r>
            <a:endParaRPr lang="ko-KR" altLang="en-US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나이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31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살</a:t>
            </a:r>
            <a:endParaRPr lang="ko-KR" altLang="en-US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혈액형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B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형</a:t>
            </a:r>
            <a:endParaRPr lang="ko-KR" altLang="en-US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생일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1987.01.13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직업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연예인</a:t>
            </a:r>
            <a:endParaRPr lang="ko-KR" altLang="en-US" sz="1600" b="1" dirty="0" smtClean="0">
              <a:solidFill>
                <a:schemeClr val="bg1"/>
              </a:solidFill>
            </a:endParaRPr>
          </a:p>
          <a:p>
            <a:r>
              <a:rPr lang="ko-KR" altLang="en-US" sz="1600" b="1" dirty="0" smtClean="0">
                <a:solidFill>
                  <a:schemeClr val="bg1"/>
                </a:solidFill>
              </a:rPr>
              <a:t>거주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서울 강남구</a:t>
            </a:r>
            <a:endParaRPr lang="ko-KR" altLang="en-US" sz="1600" b="1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049044" y="2036999"/>
            <a:ext cx="180020" cy="2398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37407" y="2581114"/>
            <a:ext cx="180020" cy="2398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78153" y="3189127"/>
            <a:ext cx="180020" cy="2398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411760" y="227333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내향적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06566" y="2276872"/>
            <a:ext cx="877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외향적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285932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수동적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0072" y="28529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주체적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11760" y="341912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직관</a:t>
            </a:r>
            <a:r>
              <a:rPr lang="ko-KR" altLang="en-US" sz="1400">
                <a:solidFill>
                  <a:schemeClr val="bg1"/>
                </a:solidFill>
              </a:rPr>
              <a:t>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9064" y="337492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1"/>
                </a:solidFill>
              </a:rPr>
              <a:t>섬세한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8" name="제목 1"/>
          <p:cNvSpPr txBox="1">
            <a:spLocks/>
          </p:cNvSpPr>
          <p:nvPr/>
        </p:nvSpPr>
        <p:spPr>
          <a:xfrm>
            <a:off x="6983760" y="188640"/>
            <a:ext cx="2160240" cy="352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사용자 조사와 분석 </a:t>
            </a: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 </a:t>
            </a:r>
            <a:r>
              <a:rPr kumimoji="0" lang="ko-KR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페르소나</a:t>
            </a:r>
            <a:endParaRPr kumimoji="0" lang="ko-KR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32240" y="4005064"/>
            <a:ext cx="241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</a:rPr>
              <a:t>키워드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740352" y="5229200"/>
            <a:ext cx="1224136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신서유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기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84368" y="4869160"/>
            <a:ext cx="720080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군대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76256" y="5301208"/>
            <a:ext cx="855712" cy="432048"/>
          </a:xfrm>
          <a:prstGeom prst="rect">
            <a:avLst/>
          </a:prstGeom>
          <a:solidFill>
            <a:srgbClr val="FED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</a:rPr>
              <a:t>윤아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52320" y="4581128"/>
            <a:ext cx="57606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가수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20272" y="4941168"/>
            <a:ext cx="855712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연기</a:t>
            </a:r>
            <a:r>
              <a: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자</a:t>
            </a:r>
            <a:endParaRPr lang="ko-KR" altLang="en-US" sz="1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92280" y="5877272"/>
            <a:ext cx="1080120" cy="432048"/>
          </a:xfrm>
          <a:prstGeom prst="rect">
            <a:avLst/>
          </a:prstGeom>
          <a:solidFill>
            <a:srgbClr val="FCF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이선희</a:t>
            </a:r>
            <a:endParaRPr lang="ko-KR" altLang="en-US" sz="1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88424" y="5589240"/>
            <a:ext cx="576064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결별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172400" y="5949280"/>
            <a:ext cx="720080" cy="432048"/>
          </a:xfrm>
          <a:prstGeom prst="rect">
            <a:avLst/>
          </a:prstGeom>
          <a:solidFill>
            <a:srgbClr val="EC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삼성동 주택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96336" y="5517232"/>
            <a:ext cx="855712" cy="432048"/>
          </a:xfrm>
          <a:prstGeom prst="rect">
            <a:avLst/>
          </a:prstGeom>
          <a:solidFill>
            <a:srgbClr val="E4F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엄친</a:t>
            </a:r>
            <a:r>
              <a:rPr lang="ko-KR" alt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아</a:t>
            </a:r>
            <a:endParaRPr lang="ko-KR" altLang="en-US" sz="1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3" name="그림 52" descr="ico_girl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1872208" cy="1872208"/>
          </a:xfrm>
          <a:prstGeom prst="rect">
            <a:avLst/>
          </a:prstGeom>
        </p:spPr>
      </p:pic>
      <p:pic>
        <p:nvPicPr>
          <p:cNvPr id="57" name="그림 56" descr="k_workspa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97959" y="2348966"/>
            <a:ext cx="840161" cy="840161"/>
          </a:xfrm>
          <a:prstGeom prst="rect">
            <a:avLst/>
          </a:prstGeom>
        </p:spPr>
      </p:pic>
      <p:pic>
        <p:nvPicPr>
          <p:cNvPr id="58" name="그림 57" descr="k_airpl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01127" y="2095962"/>
            <a:ext cx="763361" cy="763361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234702" y="4708518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대중에게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30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대의 올곧은 나의 모습 그대로 보여주기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60" name="그림 59" descr="s_headphon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8599" y="2896854"/>
            <a:ext cx="785849" cy="785849"/>
          </a:xfrm>
          <a:prstGeom prst="rect">
            <a:avLst/>
          </a:prstGeom>
        </p:spPr>
      </p:pic>
      <p:pic>
        <p:nvPicPr>
          <p:cNvPr id="61" name="그림 60" descr="s_music-play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24328" y="1709428"/>
            <a:ext cx="648072" cy="6480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1983182" cy="22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84</Words>
  <Application>Microsoft Office PowerPoint</Application>
  <PresentationFormat>화면 슬라이드 쇼(4:3)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hi-ilsan</cp:lastModifiedBy>
  <cp:revision>11</cp:revision>
  <dcterms:created xsi:type="dcterms:W3CDTF">2018-07-31T06:20:56Z</dcterms:created>
  <dcterms:modified xsi:type="dcterms:W3CDTF">2018-08-03T07:48:32Z</dcterms:modified>
</cp:coreProperties>
</file>