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66" r:id="rId6"/>
    <p:sldId id="271" r:id="rId7"/>
    <p:sldId id="276" r:id="rId8"/>
    <p:sldId id="277" r:id="rId9"/>
    <p:sldId id="259" r:id="rId10"/>
    <p:sldId id="262" r:id="rId11"/>
    <p:sldId id="263" r:id="rId12"/>
    <p:sldId id="265" r:id="rId13"/>
    <p:sldId id="272" r:id="rId14"/>
    <p:sldId id="260" r:id="rId15"/>
    <p:sldId id="273" r:id="rId16"/>
    <p:sldId id="274" r:id="rId17"/>
    <p:sldId id="275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C0"/>
    <a:srgbClr val="E87652"/>
    <a:srgbClr val="F5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D2BD-574B-4AA1-AA71-746D41872FD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challenge.amorepacific.com/competition/main.js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53884" y="911363"/>
            <a:ext cx="5380049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  <a:latin typeface="나눔스퀘어OTF Bold" pitchFamily="34" charset="-127"/>
                <a:ea typeface="나눔스퀘어OTF Bold" pitchFamily="34" charset="-127"/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오프라인으로 퍼스널 컬러진단이 가능하다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진단 결과에 따른 헤어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메이크업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코디 등을 추천해준다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카메라 기능을 사용해 자신과 어울리는 색을 알아볼 수 있다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ko-KR" altLang="en-US" sz="40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7475" y="5138376"/>
            <a:ext cx="3665753" cy="676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996293"/>
            <a:ext cx="2116667" cy="1955799"/>
          </a:xfrm>
          <a:prstGeom prst="rect">
            <a:avLst/>
          </a:prstGeom>
        </p:spPr>
      </p:pic>
      <p:pic>
        <p:nvPicPr>
          <p:cNvPr id="14" name="그림 13" descr="icolor_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095" y="5203876"/>
            <a:ext cx="3600897" cy="570724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649433" y="4961018"/>
            <a:ext cx="76205" cy="161183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53884" y="2947545"/>
            <a:ext cx="5124775" cy="231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다양한 컨텐츠로 이루어져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키워드 검색을 통해 원하는 정보를 쉽게 찾을 수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전문가의 자료를 근거로 하여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신뢰도가 높아보인다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어플과 웹사이트에 대해 </a:t>
            </a:r>
            <a:r>
              <a:rPr lang="ko-KR" altLang="en-US" sz="16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문의할 수 있는 수단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이</a:t>
            </a:r>
            <a:r>
              <a:rPr lang="ko-KR" altLang="en-US" sz="16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다양하다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4552" y="5883987"/>
            <a:ext cx="2863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1.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아이컬러 모바일 앱 고객지원 탭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&gt;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문의수단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18" y="2286013"/>
            <a:ext cx="6239617" cy="237066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952057" y="3488281"/>
            <a:ext cx="93138" cy="362610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3589864" y="1430255"/>
            <a:ext cx="5588000" cy="368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fault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퍼스널컬러를 진단하기 위해 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‘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컬러카드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’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를 필수로 소지해야한다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사진으로 분석하기 때문에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전문가의 현장 진단과 다를 수 있다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컨텐츠를 어플로만 확인 할 수 있다</a:t>
            </a: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웹에는 어플소개</a:t>
            </a:r>
            <a:r>
              <a:rPr lang="en-US" altLang="ko-KR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사용방법</a:t>
            </a:r>
            <a:r>
              <a:rPr lang="en-US" altLang="ko-KR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다운로드 등에 대한 내용만 포함</a:t>
            </a:r>
            <a:r>
              <a:rPr lang="en-US" altLang="ko-KR" sz="16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90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7973" y="3890454"/>
            <a:ext cx="4299085" cy="9948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36900" y="4929217"/>
            <a:ext cx="2135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2.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아이컬러 웹사이트 카테고리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4" y="5148685"/>
            <a:ext cx="343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prstClr val="white"/>
                </a:solidFill>
              </a:rPr>
              <a:t>Brand Challenge 2018  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24" y="5538815"/>
            <a:ext cx="250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prstClr val="white"/>
                </a:solidFill>
              </a:rPr>
              <a:t>Amorepacific web </a:t>
            </a: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0765" y="6073592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04" y="6125948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hlinkClick r:id="rId3"/>
              </a:rPr>
              <a:t>https://brandchallenge.amorepacific.com</a:t>
            </a:r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/</a:t>
            </a:r>
          </a:p>
          <a:p>
            <a:pPr algn="r"/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competition/main.jsp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endParaRPr lang="ko-KR" altLang="en-US" sz="1400"/>
          </a:p>
          <a:p>
            <a:r>
              <a:rPr lang="en-US" altLang="ko-KR" sz="1400" smtClean="0">
                <a:solidFill>
                  <a:prstClr val="white"/>
                </a:solidFill>
              </a:rPr>
              <a:t>/</a:t>
            </a: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3047" y="1449238"/>
            <a:ext cx="5175849" cy="362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8" y="1658177"/>
            <a:ext cx="4571999" cy="31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596701" y="411826"/>
            <a:ext cx="3581161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  <a:latin typeface="나눔스퀘어OTF Bold" pitchFamily="34" charset="-127"/>
                <a:ea typeface="나눔스퀘어OTF Bold" pitchFamily="34" charset="-127"/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- Brand Challenge 2018 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출품작</a:t>
            </a:r>
            <a:endParaRPr kumimoji="0" lang="en-US" altLang="ko-KR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나눔스퀘어OTF Bold" pitchFamily="34" charset="-127"/>
              <a:ea typeface="나눔스퀘어OTF Bold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-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브랜드 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‘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아모레퍼시픽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나눔스퀘어OTF Bold" pitchFamily="34" charset="-127"/>
                <a:ea typeface="나눔스퀘어OTF Bold" pitchFamily="34" charset="-127"/>
              </a:rPr>
              <a:t>’</a:t>
            </a:r>
            <a:r>
              <a:rPr lang="ko-KR" altLang="en-US" sz="34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을 주제로 했다</a:t>
            </a:r>
            <a:r>
              <a:rPr lang="en-US" altLang="ko-KR" sz="3400" smtClean="0">
                <a:solidFill>
                  <a:schemeClr val="bg2">
                    <a:lumMod val="1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ko-KR" altLang="en-US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5" y="4652428"/>
            <a:ext cx="3793066" cy="23706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6" y="3587478"/>
            <a:ext cx="3940988" cy="2370667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596701" y="2048341"/>
            <a:ext cx="4238055" cy="2880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  <a:latin typeface="나눔스퀘어OTF Bold" pitchFamily="34" charset="-127"/>
                <a:ea typeface="나눔스퀘어OTF Bold" pitchFamily="34" charset="-127"/>
              </a:rPr>
              <a:t>merit</a:t>
            </a:r>
          </a:p>
          <a:p>
            <a:pPr>
              <a:lnSpc>
                <a:spcPct val="120000"/>
              </a:lnSpc>
            </a:pPr>
            <a:endParaRPr lang="en-US" altLang="ko-KR" sz="1600" smtClean="0">
              <a:latin typeface="나눔스퀘어OTF Bold" pitchFamily="34" charset="-127"/>
              <a:ea typeface="나눔스퀘어OTF Bold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레이아웃</a:t>
            </a:r>
            <a:r>
              <a:rPr lang="en-US" altLang="ko-KR" sz="150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>
                <a:latin typeface="나눔스퀘어OTF Bold" pitchFamily="34" charset="-127"/>
                <a:ea typeface="나눔스퀘어OTF Bold" pitchFamily="34" charset="-127"/>
              </a:rPr>
              <a:t>텍스트 등을 크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게 배치하여 </a:t>
            </a:r>
            <a:endParaRPr lang="en-US" altLang="ko-KR" sz="1500" smtClean="0">
              <a:latin typeface="나눔스퀘어OTF Bold" pitchFamily="34" charset="-127"/>
              <a:ea typeface="나눔스퀘어OTF Bold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 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가독성이 높다</a:t>
            </a:r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endParaRPr lang="en-US" altLang="ko-KR" sz="150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순차적으로 나오는 배경이 깔끔하다</a:t>
            </a:r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스킨</a:t>
            </a:r>
            <a:r>
              <a:rPr lang="ko-KR" altLang="en-US" sz="1500">
                <a:latin typeface="나눔스퀘어OTF Bold" pitchFamily="34" charset="-127"/>
                <a:ea typeface="나눔스퀘어OTF Bold" pitchFamily="34" charset="-127"/>
              </a:rPr>
              <a:t>톤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을 </a:t>
            </a:r>
            <a:r>
              <a:rPr lang="ko-KR" altLang="en-US" sz="1500">
                <a:latin typeface="나눔스퀘어OTF Bold" pitchFamily="34" charset="-127"/>
                <a:ea typeface="나눔스퀘어OTF Bold" pitchFamily="34" charset="-127"/>
              </a:rPr>
              <a:t>메인 컬러로 잡고 디자인하긴 했지만 </a:t>
            </a:r>
            <a:endParaRPr lang="en-US" altLang="ko-KR" sz="1500">
              <a:latin typeface="나눔스퀘어OTF Bold" pitchFamily="34" charset="-127"/>
              <a:ea typeface="나눔스퀘어OTF Bold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나눔스퀘어OTF Bold" pitchFamily="34" charset="-127"/>
                <a:ea typeface="나눔스퀘어OTF Bold" pitchFamily="34" charset="-127"/>
              </a:rPr>
              <a:t>   </a:t>
            </a:r>
            <a:r>
              <a:rPr lang="ko-KR" altLang="en-US" sz="1500">
                <a:latin typeface="나눔스퀘어OTF Bold" pitchFamily="34" charset="-127"/>
                <a:ea typeface="나눔스퀘어OTF Bold" pitchFamily="34" charset="-127"/>
              </a:rPr>
              <a:t>여러 채도의 색을 사용함으로 색채감이 있다</a:t>
            </a:r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r>
              <a:rPr lang="en-US" altLang="ko-KR" sz="150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endParaRPr lang="en-US" altLang="ko-KR" sz="150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- </a:t>
            </a:r>
            <a:r>
              <a:rPr lang="ko-KR" altLang="en-US" sz="15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한 페이지로 엮어두어 한 눈에 알아볼 수 있다</a:t>
            </a:r>
            <a:r>
              <a:rPr lang="en-US" altLang="ko-KR" sz="15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01937" y="4772811"/>
            <a:ext cx="203196" cy="299521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 어플에 비해서 우리가 고려하면 좋은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메뉴별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2507" y="463115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흐름도</a:t>
            </a:r>
            <a:endParaRPr lang="en-US" altLang="ko-KR" sz="320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smtClean="0"/>
              <a:t>목차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1966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118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5" descr="C:\Users\Administrator\Desktop\뉴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97" y="-889110"/>
            <a:ext cx="5875867" cy="58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2507" y="463115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 1.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기획의도 </a:t>
            </a:r>
            <a:endParaRPr lang="en-US" altLang="ko-KR" sz="320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020235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퍼스널컬러에 대한 사람들의 관심이 대두되면서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endParaRPr lang="en-US" altLang="ko-KR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자신의 퍼스널컬러를 진단 받고 싶어하는 사람들이 늘어남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4909263"/>
            <a:ext cx="633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전문가의 퍼스널컬러 현장진단에 비해 비용 없는 간단한 절차로</a:t>
            </a:r>
            <a:endParaRPr lang="en-US" altLang="ko-KR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      </a:t>
            </a: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퍼스널컬러 자가진단을 돕고자 함</a:t>
            </a:r>
            <a:r>
              <a:rPr lang="en-US" altLang="ko-KR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5841999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나눔스퀘어OTF Bold" pitchFamily="34" charset="-127"/>
                <a:ea typeface="나눔스퀘어OTF Bold" pitchFamily="34" charset="-127"/>
              </a:rPr>
              <a:t>퍼스널컬러에 대한정보를 제공하고자 함</a:t>
            </a:r>
            <a:r>
              <a:rPr lang="en-US" altLang="ko-KR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18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3449" y="1858229"/>
            <a:ext cx="6095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개개인의 얼굴에 생기가 돌고 활기차 보이도록 하는 컬러를 말한다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신체의 색은 크게 웜톤과 쿨톤으로 나눠진다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미국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일본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유럽 등에서는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4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계절의 이미지에 비유하여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신체 색을 분류하는 방법을 활용하고 있다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여름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가을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겨울의 이미지에서 보여지는 색채를 이용하여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개인의 개성 있는 이미지를 연출한다고 볼 수 있다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-  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퍼스널 컬러 판단 기준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머리카락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눈동자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피부 색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</a:p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                                                    (</a:t>
            </a:r>
            <a:r>
              <a:rPr lang="en-US" altLang="ko-KR" smtClean="0">
                <a:solidFill>
                  <a:srgbClr val="E87652"/>
                </a:solidFill>
                <a:latin typeface="나눔스퀘어OTF Bold" pitchFamily="34" charset="-127"/>
                <a:ea typeface="나눔스퀘어OTF Bold" pitchFamily="34" charset="-127"/>
              </a:rPr>
              <a:t>H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air)           (</a:t>
            </a:r>
            <a:r>
              <a:rPr lang="en-US" altLang="ko-KR" smtClean="0">
                <a:solidFill>
                  <a:srgbClr val="E87652"/>
                </a:solidFill>
                <a:latin typeface="나눔스퀘어OTF Bold" pitchFamily="34" charset="-127"/>
                <a:ea typeface="나눔스퀘어OTF Bold" pitchFamily="34" charset="-127"/>
              </a:rPr>
              <a:t>E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yes)     (</a:t>
            </a:r>
            <a:r>
              <a:rPr lang="en-US" altLang="ko-KR" smtClean="0">
                <a:solidFill>
                  <a:srgbClr val="E87652"/>
                </a:solidFill>
                <a:latin typeface="나눔스퀘어OTF Bold" pitchFamily="34" charset="-127"/>
                <a:ea typeface="나눔스퀘어OTF Bold" pitchFamily="34" charset="-127"/>
              </a:rPr>
              <a:t>S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kin)                                        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7470" y="471583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2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퍼스널 컬러란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964" y="1379428"/>
            <a:ext cx="40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+</a:t>
            </a:r>
            <a:endParaRPr lang="en-US" altLang="ko-KR" sz="40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70419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e16eec673963eb7bb2cdb46e282128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" y="2393859"/>
            <a:ext cx="2749633" cy="2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18"/>
            <a:ext cx="9144000" cy="685800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7470" y="471583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페르소</a:t>
            </a:r>
            <a:r>
              <a:rPr lang="ko-KR" altLang="en-US" sz="32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나</a:t>
            </a:r>
            <a:endParaRPr lang="en-US" altLang="ko-KR" sz="320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70419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83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7566" y="319024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2.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 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212" y="1481658"/>
            <a:ext cx="2963333" cy="435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Desktop\mobile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" y="1528590"/>
            <a:ext cx="2329917" cy="41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128" y="5865670"/>
            <a:ext cx="317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Ver. Mobile Web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2" y="-802379"/>
            <a:ext cx="4495800" cy="32492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8660" y="31902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-1.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컨셉 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–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모바일 웹</a:t>
            </a:r>
            <a:endParaRPr lang="en-US" altLang="ko-KR" sz="320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18"/>
            <a:ext cx="9144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17566" y="463116"/>
            <a:ext cx="0" cy="584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7566" y="319024"/>
            <a:ext cx="242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2. </a:t>
            </a:r>
            <a:r>
              <a:rPr lang="ko-KR" altLang="en-US" sz="32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컨셉 </a:t>
            </a:r>
            <a:endParaRPr lang="en-US" altLang="ko-KR" sz="320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3074" name="Picture 2" descr="C:\Users\Administrator\Desktop\hes_web_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11" y="2076093"/>
            <a:ext cx="5328174" cy="333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201" y="1359798"/>
            <a:ext cx="2353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Ver. WEB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6" y="-810846"/>
            <a:ext cx="3403608" cy="3249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48660" y="31902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3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-2.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컨셉 </a:t>
            </a:r>
            <a:r>
              <a:rPr lang="en-US" altLang="ko-KR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– </a:t>
            </a:r>
            <a:r>
              <a:rPr lang="ko-KR" altLang="en-US" sz="320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웹</a:t>
            </a:r>
            <a:endParaRPr lang="en-US" altLang="ko-KR" sz="3200" smtClean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392</Words>
  <Application>Microsoft Office PowerPoint</Application>
  <PresentationFormat>화면 슬라이드 쇼(4:3)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Registered User</cp:lastModifiedBy>
  <cp:revision>103</cp:revision>
  <dcterms:created xsi:type="dcterms:W3CDTF">2018-07-30T06:52:11Z</dcterms:created>
  <dcterms:modified xsi:type="dcterms:W3CDTF">2018-08-03T07:05:34Z</dcterms:modified>
</cp:coreProperties>
</file>