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3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2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7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7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7A22-D365-490D-B993-1B5BCAAF0A09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594C-7354-41EA-9DF7-5539CFE00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0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randchallenge.amorepacific.com/competition/main.jsp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8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65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0072" y="476672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hlinkClick r:id="rId2"/>
              </a:rPr>
              <a:t>https://brandchallenge.amorepacific.com/competition/main.jsp</a:t>
            </a:r>
            <a:endParaRPr lang="en-US" altLang="ko-KR" smtClean="0"/>
          </a:p>
          <a:p>
            <a:pPr algn="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47667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brandchallenge 2018</a:t>
            </a:r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251520" y="1484784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장점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레이아웃</a:t>
            </a:r>
            <a:r>
              <a:rPr lang="en-US" altLang="ko-KR" smtClean="0"/>
              <a:t>, </a:t>
            </a:r>
            <a:r>
              <a:rPr lang="ko-KR" altLang="en-US" smtClean="0"/>
              <a:t>텍스트 등을 큼지막하게 배치해서 가독성이 높다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처음에 주요 내용을 한번에 살펴볼 수 있도록 한 페이지로 엮어뒀다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분홍색을 메인 컬러로 잡고 디자인하긴 했지만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여러 채도의 색을 사용함으로 색채감이 있다</a:t>
            </a:r>
            <a:r>
              <a:rPr lang="en-US" altLang="ko-KR" smtClean="0"/>
              <a:t>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순차적으로 나오는 배경이 깔끔하다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b="1" smtClean="0"/>
              <a:t>단점</a:t>
            </a:r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어플이 없다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화면을 스크롤 했을 때 메뉴 구성을 한번에 보기 어렵다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이미 누른 링크가 변하지 않고 눌렸던 상태로 유지된다</a:t>
            </a:r>
            <a:r>
              <a:rPr lang="en-US" altLang="ko-KR" smtClean="0"/>
              <a:t>.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스크롤을 해서 나오는 다음 화면이 너무 빨리 나온다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78" y="4419972"/>
            <a:ext cx="1628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52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77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디자인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</dc:title>
  <dc:creator>Registered User</dc:creator>
  <cp:lastModifiedBy>Registered User</cp:lastModifiedBy>
  <cp:revision>5</cp:revision>
  <dcterms:created xsi:type="dcterms:W3CDTF">2018-07-31T03:59:53Z</dcterms:created>
  <dcterms:modified xsi:type="dcterms:W3CDTF">2018-07-31T05:46:44Z</dcterms:modified>
</cp:coreProperties>
</file>