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4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5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C7F5-5BDD-459F-89B7-FAC4BBADFDB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2B37-3CB6-46DC-A51D-0E4778645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아이컬러 장단점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강점</a:t>
            </a:r>
            <a:r>
              <a:rPr lang="en-US" altLang="ko-KR" sz="1800" dirty="0" smtClean="0"/>
              <a:t>: 1. </a:t>
            </a:r>
            <a:r>
              <a:rPr lang="ko-KR" altLang="en-US" sz="1800" dirty="0" smtClean="0"/>
              <a:t>처음 접한 사람들에게 무엇을 하는 곳인지</a:t>
            </a:r>
            <a:endParaRPr lang="en-US" altLang="ko-KR" sz="1800" dirty="0" smtClean="0"/>
          </a:p>
          <a:p>
            <a:r>
              <a:rPr lang="ko-KR" altLang="en-US" sz="1800" dirty="0" smtClean="0"/>
              <a:t>정돈된 설명으로 이해하기 쉽게 되어있다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아이컬러의 작동 방식을 알려주며 근거 있는 자료를 바탕으로 만든 데이터 베이스로 인해 사이트의 신뢰도가 높아 보임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아무래도 사진으로 얼굴색을 분석하다 보니 실제 전문가와는 다른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의견이 나올 가능성이 보인다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컬</a:t>
            </a:r>
            <a:r>
              <a:rPr lang="ko-KR" altLang="en-US" sz="1800" dirty="0" smtClean="0"/>
              <a:t>러카드로 그 문제점을 보안을 하려 하지만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실제 얼굴색과의 차이를 좁힐만한 해상도를 가진 스마트 폰 이 드물기는 할  것이다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428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아이컬러 장단점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아이컬러 장단점</dc:title>
  <dc:creator>Registered User</dc:creator>
  <cp:lastModifiedBy>Registered User</cp:lastModifiedBy>
  <cp:revision>2</cp:revision>
  <dcterms:created xsi:type="dcterms:W3CDTF">2018-07-31T05:54:39Z</dcterms:created>
  <dcterms:modified xsi:type="dcterms:W3CDTF">2018-07-31T06:07:47Z</dcterms:modified>
</cp:coreProperties>
</file>