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58" r:id="rId4"/>
    <p:sldId id="268" r:id="rId5"/>
    <p:sldId id="271" r:id="rId6"/>
    <p:sldId id="266" r:id="rId7"/>
    <p:sldId id="269" r:id="rId8"/>
    <p:sldId id="270" r:id="rId9"/>
    <p:sldId id="259" r:id="rId10"/>
    <p:sldId id="262" r:id="rId11"/>
    <p:sldId id="263" r:id="rId12"/>
    <p:sldId id="265" r:id="rId13"/>
    <p:sldId id="272" r:id="rId14"/>
    <p:sldId id="260" r:id="rId15"/>
    <p:sldId id="273" r:id="rId16"/>
    <p:sldId id="274" r:id="rId17"/>
    <p:sldId id="275" r:id="rId18"/>
    <p:sldId id="26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C83"/>
    <a:srgbClr val="EB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2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0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5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43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9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0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8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2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6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6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challenge.amorepacific.com/competition/main.jsp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68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5" y="1570430"/>
            <a:ext cx="2047875" cy="3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9483" y="5199786"/>
            <a:ext cx="1604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</a:rPr>
              <a:t>icolor </a:t>
            </a:r>
            <a:r>
              <a:rPr lang="en-US" altLang="ko-KR" sz="3600" b="1" smtClean="0">
                <a:solidFill>
                  <a:schemeClr val="bg1"/>
                </a:solidFill>
              </a:rPr>
              <a:t> 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11" y="5676839"/>
            <a:ext cx="2533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</a:rPr>
              <a:t>Ver. mobile &amp; web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49874" y="6211616"/>
            <a:ext cx="1447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8919" y="6211616"/>
            <a:ext cx="2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http</a:t>
            </a:r>
            <a:r>
              <a:rPr lang="en-US" altLang="ko-KR" sz="1400">
                <a:solidFill>
                  <a:schemeClr val="bg1"/>
                </a:solidFill>
              </a:rPr>
              <a:t>://www.icolor.io</a:t>
            </a:r>
            <a:r>
              <a:rPr lang="en-US" altLang="ko-KR" sz="1400" smtClean="0">
                <a:solidFill>
                  <a:schemeClr val="bg1"/>
                </a:solidFill>
              </a:rPr>
              <a:t>/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53884" y="911363"/>
            <a:ext cx="5380049" cy="2036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9000" b="1" smtClean="0">
                <a:solidFill>
                  <a:srgbClr val="EBBEC0"/>
                </a:solidFill>
              </a:rPr>
              <a:t>*</a:t>
            </a: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오프라인으로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퍼스널 컬러진단이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가능하다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lang="en-US" altLang="ko-KR" sz="400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진단 결과에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따른 헤어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메이크업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코디 등을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추천해준다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lang="en-US" altLang="ko-KR" sz="400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카메라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기능을 사용해 자신과 어울리는 색을 알아볼 수 있다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kumimoji="0" lang="ko-KR" altLang="en-US" sz="400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47475" y="5138376"/>
            <a:ext cx="3665753" cy="6766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3996293"/>
            <a:ext cx="2116667" cy="1955799"/>
          </a:xfrm>
          <a:prstGeom prst="rect">
            <a:avLst/>
          </a:prstGeom>
        </p:spPr>
      </p:pic>
      <p:pic>
        <p:nvPicPr>
          <p:cNvPr id="14" name="그림 13" descr="icolor_Q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75095" y="5203876"/>
            <a:ext cx="3600897" cy="570724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6649433" y="4961018"/>
            <a:ext cx="76205" cy="161183"/>
          </a:xfrm>
          <a:prstGeom prst="straightConnector1">
            <a:avLst/>
          </a:prstGeom>
          <a:ln w="28575">
            <a:solidFill>
              <a:srgbClr val="F5AC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"/>
          <p:cNvSpPr txBox="1">
            <a:spLocks/>
          </p:cNvSpPr>
          <p:nvPr/>
        </p:nvSpPr>
        <p:spPr>
          <a:xfrm>
            <a:off x="3653884" y="2947545"/>
            <a:ext cx="5124775" cy="2318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100" b="1" smtClean="0">
                <a:solidFill>
                  <a:srgbClr val="EBBEC0"/>
                </a:solidFill>
              </a:rPr>
              <a:t>merit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다양한 컨텐츠로 이루어져 있다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키워드 검색을 통해 원하는 정보를 쉽게 찾을 수 있다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전문가의 자료를 근거로 하여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신뢰도가 높아보인다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lang="en-US" altLang="ko-KR" sz="160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어플과 웹사이트에 대해 </a:t>
            </a:r>
            <a:r>
              <a:rPr lang="ko-KR" altLang="en-US" sz="16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문의할 수 있는 수단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</a:t>
            </a:r>
            <a:r>
              <a:rPr lang="ko-KR" altLang="en-US" sz="16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다양하다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lang="en-US" altLang="ko-KR" sz="160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10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54552" y="5883987"/>
            <a:ext cx="2978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그림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아이컬러 모바일 앱 고객지원 탭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문의수단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9"/>
            <a:ext cx="914400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5" y="1570430"/>
            <a:ext cx="2047875" cy="3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9483" y="5199786"/>
            <a:ext cx="1604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</a:rPr>
              <a:t>icolor </a:t>
            </a:r>
            <a:r>
              <a:rPr lang="en-US" altLang="ko-KR" sz="3600" b="1" smtClean="0">
                <a:solidFill>
                  <a:schemeClr val="bg1"/>
                </a:solidFill>
              </a:rPr>
              <a:t> 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11" y="5676839"/>
            <a:ext cx="2533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</a:rPr>
              <a:t>Ver. mobile &amp; web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49874" y="6211616"/>
            <a:ext cx="1447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8919" y="6211616"/>
            <a:ext cx="2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http</a:t>
            </a:r>
            <a:r>
              <a:rPr lang="en-US" altLang="ko-KR" sz="1400">
                <a:solidFill>
                  <a:schemeClr val="bg1"/>
                </a:solidFill>
              </a:rPr>
              <a:t>://www.icolor.io</a:t>
            </a:r>
            <a:r>
              <a:rPr lang="en-US" altLang="ko-KR" sz="1400" smtClean="0">
                <a:solidFill>
                  <a:schemeClr val="bg1"/>
                </a:solidFill>
              </a:rPr>
              <a:t>/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18" y="2286013"/>
            <a:ext cx="6239617" cy="2370667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5952057" y="3488281"/>
            <a:ext cx="93138" cy="362610"/>
          </a:xfrm>
          <a:prstGeom prst="straightConnector1">
            <a:avLst/>
          </a:prstGeom>
          <a:ln w="28575">
            <a:solidFill>
              <a:srgbClr val="F5AC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/>
          <p:cNvSpPr txBox="1">
            <a:spLocks/>
          </p:cNvSpPr>
          <p:nvPr/>
        </p:nvSpPr>
        <p:spPr>
          <a:xfrm>
            <a:off x="3589864" y="1430255"/>
            <a:ext cx="5588000" cy="368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100" b="1" smtClean="0">
                <a:solidFill>
                  <a:srgbClr val="EBBEC0"/>
                </a:solidFill>
              </a:rPr>
              <a:t>fault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퍼스널컬러를 진단하기 위해 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‘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컬러카드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’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 필수로 소지해야한다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사진으로 분석하기 때문에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전문가의 현장 진단과 다를 수 있다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60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컨텐츠를 어플로만 확인 할 수 있다</a:t>
            </a:r>
            <a:r>
              <a:rPr lang="en-US" altLang="ko-KR" sz="160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웹에는 어플소개</a:t>
            </a:r>
            <a:r>
              <a:rPr lang="en-US" altLang="ko-KR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사용방법</a:t>
            </a:r>
            <a:r>
              <a:rPr lang="en-US" altLang="ko-KR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다운로드 등에 대한 내용만 포함</a:t>
            </a:r>
            <a:r>
              <a:rPr lang="en-US" altLang="ko-KR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90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67973" y="3890454"/>
            <a:ext cx="4299085" cy="99482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36900" y="4929217"/>
            <a:ext cx="22445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그림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아이컬러 웹사이트 카테고리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9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4" y="5148685"/>
            <a:ext cx="3433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solidFill>
                  <a:prstClr val="white"/>
                </a:solidFill>
              </a:rPr>
              <a:t>Brand Challenge 2018  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6924" y="5538815"/>
            <a:ext cx="2502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prstClr val="white"/>
                </a:solidFill>
              </a:rPr>
              <a:t>Amorepacific web </a:t>
            </a:r>
            <a:endParaRPr lang="ko-KR" altLang="en-US" sz="2400">
              <a:solidFill>
                <a:prstClr val="white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60765" y="6073592"/>
            <a:ext cx="1447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404" y="6125948"/>
            <a:ext cx="3347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altLang="ko-KR" sz="1400">
                <a:solidFill>
                  <a:schemeClr val="bg1"/>
                </a:solidFill>
                <a:hlinkClick r:id="rId3"/>
              </a:rPr>
              <a:t>brandchallenge.amorepacific.com</a:t>
            </a:r>
            <a:r>
              <a:rPr lang="en-US" altLang="ko-KR" sz="1400" smtClean="0">
                <a:solidFill>
                  <a:schemeClr val="bg1"/>
                </a:solidFill>
                <a:hlinkClick r:id="rId3"/>
              </a:rPr>
              <a:t>/</a:t>
            </a:r>
          </a:p>
          <a:p>
            <a:pPr algn="r"/>
            <a:r>
              <a:rPr lang="en-US" altLang="ko-KR" sz="1400" smtClean="0">
                <a:solidFill>
                  <a:schemeClr val="bg1"/>
                </a:solidFill>
                <a:hlinkClick r:id="rId3"/>
              </a:rPr>
              <a:t>competition/main.jsp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endParaRPr lang="ko-KR" altLang="en-US" sz="1400"/>
          </a:p>
          <a:p>
            <a:r>
              <a:rPr lang="en-US" altLang="ko-KR" sz="1400" smtClean="0">
                <a:solidFill>
                  <a:prstClr val="white"/>
                </a:solidFill>
              </a:rPr>
              <a:t>/</a:t>
            </a:r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3047" y="1449238"/>
            <a:ext cx="5175849" cy="3623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38" y="1658177"/>
            <a:ext cx="4571999" cy="319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5596701" y="411826"/>
            <a:ext cx="3581161" cy="2036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9000" b="1" smtClean="0">
                <a:solidFill>
                  <a:srgbClr val="EBBEC0"/>
                </a:solidFill>
              </a:rPr>
              <a:t>*</a:t>
            </a: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- Brand Challenge 2018 </a:t>
            </a:r>
            <a:r>
              <a:rPr kumimoji="0" lang="ko-KR" altLang="en-US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출품작</a:t>
            </a:r>
            <a:endParaRPr kumimoji="0" lang="en-US" altLang="ko-KR" sz="340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kumimoji="0" lang="ko-KR" altLang="en-US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브랜드 </a:t>
            </a:r>
            <a:r>
              <a:rPr kumimoji="0" lang="en-US" altLang="ko-KR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‘</a:t>
            </a:r>
            <a:r>
              <a:rPr kumimoji="0" lang="ko-KR" altLang="en-US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아모레퍼시픽</a:t>
            </a:r>
            <a:r>
              <a:rPr kumimoji="0" lang="en-US" altLang="ko-KR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’</a:t>
            </a:r>
            <a:r>
              <a:rPr lang="ko-KR" altLang="en-US" sz="34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을 주제로 했다</a:t>
            </a:r>
            <a:r>
              <a:rPr lang="en-US" altLang="ko-KR" sz="34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kumimoji="0" lang="ko-KR" altLang="en-US" sz="340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85" y="4652428"/>
            <a:ext cx="3793066" cy="237066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56" y="3587478"/>
            <a:ext cx="3940988" cy="2370667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5596701" y="2048341"/>
            <a:ext cx="4238055" cy="2880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100" b="1" smtClean="0">
                <a:solidFill>
                  <a:srgbClr val="EBBEC0"/>
                </a:solidFill>
              </a:rPr>
              <a:t>merit</a:t>
            </a:r>
          </a:p>
          <a:p>
            <a:pPr>
              <a:lnSpc>
                <a:spcPct val="120000"/>
              </a:lnSpc>
            </a:pPr>
            <a:endParaRPr lang="en-US" altLang="ko-KR" sz="1600" smtClean="0"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500" smtClean="0">
                <a:latin typeface="Noto Sans CJK KR Medium" pitchFamily="34" charset="-127"/>
                <a:ea typeface="Noto Sans CJK KR Medium" pitchFamily="34" charset="-127"/>
              </a:rPr>
              <a:t>레이아웃</a:t>
            </a:r>
            <a:r>
              <a:rPr lang="en-US" altLang="ko-KR" sz="1500"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>
                <a:latin typeface="Noto Sans CJK KR Medium" pitchFamily="34" charset="-127"/>
                <a:ea typeface="Noto Sans CJK KR Medium" pitchFamily="34" charset="-127"/>
              </a:rPr>
              <a:t>텍스트 </a:t>
            </a:r>
            <a:r>
              <a:rPr lang="ko-KR" altLang="en-US" sz="1500">
                <a:latin typeface="Noto Sans CJK KR Medium" pitchFamily="34" charset="-127"/>
                <a:ea typeface="Noto Sans CJK KR Medium" pitchFamily="34" charset="-127"/>
              </a:rPr>
              <a:t>등을 크</a:t>
            </a:r>
            <a:r>
              <a:rPr lang="ko-KR" altLang="en-US" sz="1500" smtClean="0">
                <a:latin typeface="Noto Sans CJK KR Medium" pitchFamily="34" charset="-127"/>
                <a:ea typeface="Noto Sans CJK KR Medium" pitchFamily="34" charset="-127"/>
              </a:rPr>
              <a:t>게 배치하여 </a:t>
            </a:r>
            <a:endParaRPr lang="en-US" altLang="ko-KR" sz="1500" smtClean="0"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  </a:t>
            </a:r>
            <a:r>
              <a:rPr lang="ko-KR" altLang="en-US" sz="1500" smtClean="0">
                <a:latin typeface="Noto Sans CJK KR Medium" pitchFamily="34" charset="-127"/>
                <a:ea typeface="Noto Sans CJK KR Medium" pitchFamily="34" charset="-127"/>
              </a:rPr>
              <a:t>가독성이 높다</a:t>
            </a:r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endParaRPr lang="en-US" altLang="ko-KR" sz="150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500" smtClean="0">
                <a:latin typeface="Noto Sans CJK KR Medium" pitchFamily="34" charset="-127"/>
                <a:ea typeface="Noto Sans CJK KR Medium" pitchFamily="34" charset="-127"/>
              </a:rPr>
              <a:t>순차적으로 나오는 배경이 깔끔하다</a:t>
            </a:r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 </a:t>
            </a:r>
            <a:r>
              <a:rPr lang="ko-KR" altLang="en-US" sz="1500" smtClean="0">
                <a:latin typeface="Noto Sans CJK KR Medium" pitchFamily="34" charset="-127"/>
                <a:ea typeface="Noto Sans CJK KR Medium" pitchFamily="34" charset="-127"/>
              </a:rPr>
              <a:t>스킨</a:t>
            </a:r>
            <a:r>
              <a:rPr lang="ko-KR" altLang="en-US" sz="1500">
                <a:latin typeface="Noto Sans CJK KR Medium" pitchFamily="34" charset="-127"/>
                <a:ea typeface="Noto Sans CJK KR Medium" pitchFamily="34" charset="-127"/>
              </a:rPr>
              <a:t>톤</a:t>
            </a:r>
            <a:r>
              <a:rPr lang="ko-KR" altLang="en-US" sz="1500" smtClean="0">
                <a:latin typeface="Noto Sans CJK KR Medium" pitchFamily="34" charset="-127"/>
                <a:ea typeface="Noto Sans CJK KR Medium" pitchFamily="34" charset="-127"/>
              </a:rPr>
              <a:t>을 </a:t>
            </a:r>
            <a:r>
              <a:rPr lang="ko-KR" altLang="en-US" sz="1500">
                <a:latin typeface="Noto Sans CJK KR Medium" pitchFamily="34" charset="-127"/>
                <a:ea typeface="Noto Sans CJK KR Medium" pitchFamily="34" charset="-127"/>
              </a:rPr>
              <a:t>메인 컬러로 잡고 디자인하긴 했지만 </a:t>
            </a:r>
            <a:endParaRPr lang="en-US" altLang="ko-KR" sz="1500"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>
                <a:latin typeface="Noto Sans CJK KR Medium" pitchFamily="34" charset="-127"/>
                <a:ea typeface="Noto Sans CJK KR Medium" pitchFamily="34" charset="-127"/>
              </a:rPr>
              <a:t>   </a:t>
            </a:r>
            <a:r>
              <a:rPr lang="ko-KR" altLang="en-US" sz="1500">
                <a:latin typeface="Noto Sans CJK KR Medium" pitchFamily="34" charset="-127"/>
                <a:ea typeface="Noto Sans CJK KR Medium" pitchFamily="34" charset="-127"/>
              </a:rPr>
              <a:t>여러 채도의 색을 사용함으로 색채감이 </a:t>
            </a:r>
            <a:r>
              <a:rPr lang="ko-KR" altLang="en-US" sz="1500">
                <a:latin typeface="Noto Sans CJK KR Medium" pitchFamily="34" charset="-127"/>
                <a:ea typeface="Noto Sans CJK KR Medium" pitchFamily="34" charset="-127"/>
              </a:rPr>
              <a:t>있다</a:t>
            </a:r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    </a:t>
            </a:r>
            <a:endParaRPr lang="en-US" altLang="ko-KR" sz="150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5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한 페이지로 엮어두어 한 눈에 알아볼 수 있다</a:t>
            </a:r>
            <a:r>
              <a:rPr lang="en-US" altLang="ko-KR" sz="15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10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7001937" y="4772811"/>
            <a:ext cx="203196" cy="299521"/>
          </a:xfrm>
          <a:prstGeom prst="straightConnector1">
            <a:avLst/>
          </a:prstGeom>
          <a:ln w="28575">
            <a:solidFill>
              <a:srgbClr val="F5AC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7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전 어플에 비해서 우리가 고려하면 좋은 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메뉴별 레이아웃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흐름도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6000" smtClean="0"/>
              <a:t>목차</a:t>
            </a:r>
            <a:endParaRPr lang="ko-KR" altLang="en-US" sz="6000"/>
          </a:p>
        </p:txBody>
      </p:sp>
    </p:spTree>
    <p:extLst>
      <p:ext uri="{BB962C8B-B14F-4D97-AF65-F5344CB8AC3E}">
        <p14:creationId xmlns:p14="http://schemas.microsoft.com/office/powerpoint/2010/main" val="19667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기획의도 및 컨셉</a:t>
            </a:r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(</a:t>
            </a:r>
            <a:r>
              <a:rPr lang="ko-KR" altLang="en-US" smtClean="0"/>
              <a:t>모바일 샷</a:t>
            </a:r>
            <a:r>
              <a:rPr lang="en-US" altLang="ko-KR" smtClean="0"/>
              <a:t>, </a:t>
            </a:r>
            <a:r>
              <a:rPr lang="ko-KR" altLang="en-US" smtClean="0"/>
              <a:t>웹 샷 두개 같이 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페르소나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7933" y="2980267"/>
            <a:ext cx="4142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퍼스널 컬러란</a:t>
            </a:r>
            <a:r>
              <a:rPr lang="en-US" altLang="ko-KR" smtClean="0"/>
              <a:t>?</a:t>
            </a:r>
          </a:p>
          <a:p>
            <a:endParaRPr lang="en-US" altLang="ko-KR"/>
          </a:p>
          <a:p>
            <a:r>
              <a:rPr lang="ko-KR" altLang="en-US"/>
              <a:t>이에 대한 사람들의 관심이 커짐을 시사</a:t>
            </a:r>
          </a:p>
        </p:txBody>
      </p:sp>
    </p:spTree>
    <p:extLst>
      <p:ext uri="{BB962C8B-B14F-4D97-AF65-F5344CB8AC3E}">
        <p14:creationId xmlns:p14="http://schemas.microsoft.com/office/powerpoint/2010/main" val="17781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0200" y="1862667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주요특징 </a:t>
            </a:r>
            <a:r>
              <a:rPr lang="en-US" altLang="ko-KR"/>
              <a:t>(</a:t>
            </a:r>
            <a:r>
              <a:rPr lang="ko-KR" altLang="en-US" smtClean="0"/>
              <a:t>모바일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0200" y="1862667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주요특징 </a:t>
            </a:r>
            <a:r>
              <a:rPr lang="en-US" altLang="ko-KR" smtClean="0"/>
              <a:t>(</a:t>
            </a:r>
            <a:r>
              <a:rPr lang="ko-KR" altLang="en-US" smtClean="0"/>
              <a:t>웹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266</Words>
  <Application>Microsoft Office PowerPoint</Application>
  <PresentationFormat>화면 슬라이드 쇼(4:3)</PresentationFormat>
  <Paragraphs>56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김민지</dc:creator>
  <cp:lastModifiedBy>Registered User</cp:lastModifiedBy>
  <cp:revision>62</cp:revision>
  <dcterms:created xsi:type="dcterms:W3CDTF">2018-07-30T06:52:11Z</dcterms:created>
  <dcterms:modified xsi:type="dcterms:W3CDTF">2018-07-31T08:06:37Z</dcterms:modified>
</cp:coreProperties>
</file>