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2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5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3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D2BD-574B-4AA1-AA71-746D41872F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nja.dict.naver.com/search?query=%E7%9F%B3&amp;direct=false" TargetMode="External"/><Relationship Id="rId2" Type="http://schemas.openxmlformats.org/officeDocument/2006/relationships/hyperlink" Target="https://hanja.dict.naver.com/search?query=%E4%B8%80&amp;direct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nja.dict.naver.com/search?query=%E9%B3%A5&amp;direct=fal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>
                <a:hlinkClick r:id="rId2"/>
              </a:rPr>
              <a:t>一</a:t>
            </a:r>
            <a:r>
              <a:rPr lang="ko-KR" altLang="en-US" dirty="0" smtClean="0">
                <a:hlinkClick r:id="rId3"/>
              </a:rPr>
              <a:t>石</a:t>
            </a:r>
            <a:r>
              <a:rPr lang="ko-KR" altLang="en-US" dirty="0" smtClean="0"/>
              <a:t>四</a:t>
            </a:r>
            <a:r>
              <a:rPr lang="ko-KR" altLang="en-US" dirty="0" smtClean="0">
                <a:hlinkClick r:id="rId4"/>
              </a:rPr>
              <a:t>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" y="4310"/>
            <a:ext cx="9161253" cy="68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</Words>
  <Application>Microsoft Office PowerPoint</Application>
  <PresentationFormat>화면 슬라이드 쇼(4:3)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김민지</dc:creator>
  <cp:lastModifiedBy>김민지</cp:lastModifiedBy>
  <cp:revision>8</cp:revision>
  <dcterms:created xsi:type="dcterms:W3CDTF">2018-07-30T06:52:11Z</dcterms:created>
  <dcterms:modified xsi:type="dcterms:W3CDTF">2018-07-30T08:47:24Z</dcterms:modified>
</cp:coreProperties>
</file>