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0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왓챠플레이</a:t>
            </a:r>
            <a:r>
              <a:rPr lang="en-US" altLang="ko-KR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정부 </a:t>
            </a:r>
            <a:r>
              <a:rPr lang="en-US" altLang="ko-KR" smtClean="0">
                <a:solidFill>
                  <a:schemeClr val="bg1"/>
                </a:solidFill>
              </a:rPr>
              <a:t>24(gov.kr/)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왓챠플레이</a:t>
            </a:r>
            <a:r>
              <a:rPr lang="en-US" altLang="ko-KR" smtClean="0"/>
              <a:t>(play.watcha.net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왓챠플레이</a:t>
            </a:r>
            <a:r>
              <a:rPr lang="en-US" altLang="ko-KR"/>
              <a:t>(</a:t>
            </a:r>
            <a:r>
              <a:rPr lang="en-US" altLang="ko-KR"/>
              <a:t>play.watcha.net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정부</a:t>
            </a:r>
            <a:r>
              <a:rPr lang="en-US" altLang="ko-KR" smtClean="0"/>
              <a:t>24(gov.kr/)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04764"/>
            <a:ext cx="7200800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정부</a:t>
            </a:r>
            <a:r>
              <a:rPr lang="en-US" altLang="ko-KR" smtClean="0"/>
              <a:t>24(gov.kr/)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398</Words>
  <Application>Microsoft Office PowerPoint</Application>
  <PresentationFormat>화면 슬라이드 쇼(4:3)</PresentationFormat>
  <Paragraphs>113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왓챠플레이(play.watcha.net)</vt:lpstr>
      <vt:lpstr>디자인리서치 – 왓챠플레이(play.watcha.net)</vt:lpstr>
      <vt:lpstr>디자인리서치 – 정부24(gov.kr/)</vt:lpstr>
      <vt:lpstr>디자인리서치 – 정부24(gov.kr/)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63</cp:revision>
  <dcterms:created xsi:type="dcterms:W3CDTF">2006-10-05T04:04:58Z</dcterms:created>
  <dcterms:modified xsi:type="dcterms:W3CDTF">2018-07-24T04:20:16Z</dcterms:modified>
</cp:coreProperties>
</file>