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10" r:id="rId30"/>
    <p:sldId id="316" r:id="rId31"/>
    <p:sldId id="311" r:id="rId32"/>
    <p:sldId id="300" r:id="rId33"/>
    <p:sldId id="302" r:id="rId34"/>
    <p:sldId id="317" r:id="rId35"/>
    <p:sldId id="318" r:id="rId36"/>
    <p:sldId id="290" r:id="rId37"/>
    <p:sldId id="291" r:id="rId38"/>
    <p:sldId id="304" r:id="rId39"/>
    <p:sldId id="305" r:id="rId40"/>
    <p:sldId id="315" r:id="rId41"/>
    <p:sldId id="314" r:id="rId42"/>
    <p:sldId id="313" r:id="rId43"/>
    <p:sldId id="292" r:id="rId44"/>
    <p:sldId id="296" r:id="rId45"/>
    <p:sldId id="297" r:id="rId46"/>
    <p:sldId id="298" r:id="rId47"/>
    <p:sldId id="299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>
      <p:cViewPr varScale="1">
        <p:scale>
          <a:sx n="52" d="100"/>
          <a:sy n="52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아이디</a:t>
            </a:r>
            <a:r>
              <a:rPr lang="en-US" altLang="ko-KR" smtClean="0"/>
              <a:t>/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사이트 맵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알림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기업</a:t>
            </a:r>
            <a:r>
              <a:rPr lang="en-US" altLang="ko-KR" sz="900" b="1" smtClean="0">
                <a:solidFill>
                  <a:schemeClr val="tx1"/>
                </a:solidFill>
              </a:rPr>
              <a:t>/ </a:t>
            </a:r>
            <a:r>
              <a:rPr lang="ko-KR" altLang="en-US" sz="900" b="1" smtClean="0">
                <a:solidFill>
                  <a:schemeClr val="tx1"/>
                </a:solidFill>
              </a:rPr>
              <a:t>인재정보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관련교육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</a:rPr>
              <a:t>커뮤니</a:t>
            </a:r>
            <a:r>
              <a:rPr lang="ko-KR" altLang="en-US" sz="900" b="1">
                <a:solidFill>
                  <a:schemeClr val="tx1"/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65000"/>
                    <a:lumOff val="35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-364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-364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-364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알</a:t>
            </a:r>
            <a:r>
              <a:rPr lang="ko-KR" alt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-364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-364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중견기업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중소기업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소기업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0032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3140968"/>
            <a:ext cx="4427984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웹프로그래밍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웹기획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웹마케팅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웹마스터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웹디자인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모바일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게임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60032" y="2060848"/>
            <a:ext cx="4427984" cy="648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en-US" altLang="ko-KR" sz="14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9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근무조건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07704" y="2636912"/>
            <a:ext cx="6480720" cy="562562"/>
            <a:chOff x="1907704" y="2492897"/>
            <a:chExt cx="6480720" cy="562562"/>
          </a:xfrm>
        </p:grpSpPr>
        <p:sp>
          <p:nvSpPr>
            <p:cNvPr id="16" name="직사각형 15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우리기술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07704" y="3298486"/>
            <a:ext cx="6480720" cy="562562"/>
            <a:chOff x="1907704" y="3226478"/>
            <a:chExt cx="6480720" cy="562562"/>
          </a:xfrm>
        </p:grpSpPr>
        <p:sp>
          <p:nvSpPr>
            <p:cNvPr id="31" name="직사각형 30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넷마블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907704" y="3963536"/>
            <a:ext cx="6480720" cy="562562"/>
            <a:chOff x="1907704" y="2492897"/>
            <a:chExt cx="6480720" cy="562562"/>
          </a:xfrm>
        </p:grpSpPr>
        <p:sp>
          <p:nvSpPr>
            <p:cNvPr id="37" name="직사각형 36"/>
            <p:cNvSpPr/>
            <p:nvPr/>
          </p:nvSpPr>
          <p:spPr>
            <a:xfrm>
              <a:off x="1907704" y="2492897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7971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99792" y="2564904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슈나이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91880" y="2564904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04248" y="2564904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907704" y="4625110"/>
            <a:ext cx="6480720" cy="562562"/>
            <a:chOff x="1907704" y="3226478"/>
            <a:chExt cx="6480720" cy="562562"/>
          </a:xfrm>
        </p:grpSpPr>
        <p:sp>
          <p:nvSpPr>
            <p:cNvPr id="43" name="직사각형 42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네오위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즈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07704" y="5296042"/>
            <a:ext cx="6480720" cy="562562"/>
            <a:chOff x="1907704" y="3226478"/>
            <a:chExt cx="6480720" cy="562562"/>
          </a:xfrm>
        </p:grpSpPr>
        <p:sp>
          <p:nvSpPr>
            <p:cNvPr id="49" name="직사각형 4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</a:t>
              </a:r>
              <a:r>
                <a:rPr lang="ko-KR" altLang="en-US" sz="10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마포구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69979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세리기</a:t>
              </a:r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술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491880" y="3298485"/>
              <a:ext cx="316835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r>
                <a:rPr lang="en-US" altLang="ko-KR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C++, C </a:t>
              </a:r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프로그래밍 개발 경력직 </a:t>
              </a:r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모집</a:t>
              </a:r>
              <a:endPara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1907704" y="6165304"/>
            <a:ext cx="64807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907704" y="4882662"/>
            <a:ext cx="6480720" cy="562562"/>
            <a:chOff x="1907704" y="3226478"/>
            <a:chExt cx="6480720" cy="562562"/>
          </a:xfrm>
        </p:grpSpPr>
        <p:sp>
          <p:nvSpPr>
            <p:cNvPr id="29" name="직사각형 28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/25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똑똑한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907704" y="4144763"/>
            <a:ext cx="6480720" cy="562562"/>
            <a:chOff x="1907704" y="3226478"/>
            <a:chExt cx="6480720" cy="562562"/>
          </a:xfrm>
        </p:grpSpPr>
        <p:sp>
          <p:nvSpPr>
            <p:cNvPr id="35" name="직사각형 3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/24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열성적인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7704" y="3427416"/>
            <a:ext cx="6480720" cy="562562"/>
            <a:chOff x="1907704" y="3226478"/>
            <a:chExt cx="6480720" cy="562562"/>
          </a:xfrm>
        </p:grpSpPr>
        <p:sp>
          <p:nvSpPr>
            <p:cNvPr id="50" name="직사각형 49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/33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성실한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계약직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07704" y="2689517"/>
            <a:ext cx="6480720" cy="562562"/>
            <a:chOff x="1907704" y="3226478"/>
            <a:chExt cx="6480720" cy="562562"/>
          </a:xfrm>
        </p:grpSpPr>
        <p:sp>
          <p:nvSpPr>
            <p:cNvPr id="55" name="직사각형 54"/>
            <p:cNvSpPr/>
            <p:nvPr/>
          </p:nvSpPr>
          <p:spPr>
            <a:xfrm>
              <a:off x="1907704" y="3226478"/>
              <a:ext cx="6480720" cy="562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979712" y="3298485"/>
              <a:ext cx="64807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여자</a:t>
              </a:r>
              <a:r>
                <a:rPr lang="en-US" altLang="ko-KR" sz="8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/22</a:t>
              </a:r>
              <a:endPara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771800" y="3298485"/>
              <a:ext cx="3888432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창의적인 개발자</a:t>
              </a:r>
              <a:r>
                <a:rPr lang="en-US" altLang="ko-KR" sz="1000" b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</a:t>
              </a:r>
            </a:p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응용프로그래밍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네트워크</a:t>
              </a:r>
              <a:r>
                <a:rPr lang="en-US" altLang="ko-KR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외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804248" y="3298485"/>
              <a:ext cx="1512168" cy="405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정규직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763688" y="5805264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1</a:t>
            </a:r>
            <a:r>
              <a:rPr lang="ko-KR" altLang="en-US" smtClean="0">
                <a:solidFill>
                  <a:schemeClr val="bg1"/>
                </a:solidFill>
              </a:rPr>
              <a:t>석</a:t>
            </a:r>
            <a:r>
              <a:rPr lang="en-US" altLang="ko-KR" smtClean="0">
                <a:solidFill>
                  <a:schemeClr val="bg1"/>
                </a:solidFill>
              </a:rPr>
              <a:t>4</a:t>
            </a:r>
            <a:r>
              <a:rPr lang="ko-KR" altLang="en-US" smtClean="0">
                <a:solidFill>
                  <a:schemeClr val="bg1"/>
                </a:solidFill>
              </a:rPr>
              <a:t>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1294" y="4168365"/>
            <a:ext cx="20098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구직등록 </a:t>
            </a:r>
            <a:r>
              <a:rPr lang="ko-KR" altLang="en-US" sz="1000" dirty="0">
                <a:solidFill>
                  <a:schemeClr val="bg1"/>
                </a:solidFill>
              </a:rPr>
              <a:t>직업훈련상담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4601" y="4137588"/>
            <a:ext cx="2254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 smtClean="0">
                <a:hlinkClick r:id="rId2"/>
              </a:rPr>
              <a:t>www.worknet.go.kr</a:t>
            </a:r>
            <a:r>
              <a:rPr lang="ko-KR" altLang="en-US" sz="1000" b="1" dirty="0"/>
              <a:t> </a:t>
            </a:r>
            <a:r>
              <a:rPr lang="ko-KR" altLang="en-US" sz="1000" dirty="0">
                <a:solidFill>
                  <a:schemeClr val="bg1"/>
                </a:solidFill>
              </a:rPr>
              <a:t>구직인증 신청하기</a:t>
            </a:r>
            <a:r>
              <a:rPr lang="ko-KR" altLang="en-US" sz="1200" b="1" dirty="0">
                <a:solidFill>
                  <a:schemeClr val="bg1"/>
                </a:solidFill>
              </a:rPr>
              <a:t>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10780" y="4137587"/>
            <a:ext cx="220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거주지 관할지역 고용지원센터 찾기 </a:t>
            </a:r>
          </a:p>
        </p:txBody>
      </p:sp>
    </p:spTree>
    <p:extLst>
      <p:ext uri="{BB962C8B-B14F-4D97-AF65-F5344CB8AC3E}">
        <p14:creationId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UX/UI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85046" y="3408280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683" y="3187647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678" y="297926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/>
              <a:t>▶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UX/UI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05" y="3629246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275" y="386649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044" y="4049803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369" y="3488739"/>
            <a:ext cx="148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0368" y="3701439"/>
            <a:ext cx="15946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496" y="422108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" y="3933056"/>
            <a:ext cx="1652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-</a:t>
            </a:r>
            <a:r>
              <a:rPr lang="ko-KR" altLang="en-US" sz="8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800" dirty="0" err="1">
                <a:solidFill>
                  <a:schemeClr val="bg1"/>
                </a:solidFill>
              </a:rPr>
              <a:t>컨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800" dirty="0" smtClean="0">
                <a:solidFill>
                  <a:schemeClr val="bg1"/>
                </a:solidFill>
              </a:rPr>
              <a:t> 제작 전문가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1622795" y="2349296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1622795" y="3688563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22795" y="2418696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39344" y="2829421"/>
            <a:ext cx="6392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795" y="3779118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2458" y="4148450"/>
            <a:ext cx="685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 flipV="1">
            <a:off x="1622795" y="4979446"/>
            <a:ext cx="68832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243" y="5025165"/>
            <a:ext cx="352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멀티미디어  </a:t>
            </a:r>
            <a:r>
              <a:rPr lang="ko-KR" altLang="en-US" dirty="0" err="1" smtClean="0">
                <a:solidFill>
                  <a:schemeClr val="bg1"/>
                </a:solidFill>
              </a:rPr>
              <a:t>콘텐츠</a:t>
            </a:r>
            <a:r>
              <a:rPr lang="ko-KR" altLang="en-US" dirty="0" smtClean="0">
                <a:solidFill>
                  <a:schemeClr val="bg1"/>
                </a:solidFill>
              </a:rPr>
              <a:t> 제작 전문가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32097" y="5377279"/>
            <a:ext cx="675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  <a:r>
              <a:rPr lang="ko-KR" altLang="en-US" sz="1200" dirty="0">
                <a:solidFill>
                  <a:schemeClr val="bg1"/>
                </a:solidFill>
              </a:rPr>
              <a:t> </a:t>
            </a:r>
            <a:r>
              <a:rPr lang="ko-KR" altLang="en-US" sz="1200" dirty="0" smtClean="0">
                <a:solidFill>
                  <a:schemeClr val="bg1"/>
                </a:solidFill>
              </a:rPr>
              <a:t>개인 </a:t>
            </a:r>
            <a:r>
              <a:rPr lang="ko-KR" altLang="en-US" sz="1200" dirty="0">
                <a:solidFill>
                  <a:schemeClr val="bg1"/>
                </a:solidFill>
              </a:rPr>
              <a:t>및 특정 기관의 멀티미디어 </a:t>
            </a:r>
            <a:r>
              <a:rPr lang="ko-KR" altLang="en-US" sz="1200" dirty="0" err="1">
                <a:solidFill>
                  <a:schemeClr val="bg1"/>
                </a:solidFill>
              </a:rPr>
              <a:t>콘텐츠의</a:t>
            </a:r>
            <a:r>
              <a:rPr lang="ko-KR" altLang="en-US" sz="1200" dirty="0">
                <a:solidFill>
                  <a:schemeClr val="bg1"/>
                </a:solidFill>
              </a:rPr>
              <a:t> 기획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설계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제작을 하며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이러한 제작에 </a:t>
            </a:r>
            <a:r>
              <a:rPr lang="ko-KR" altLang="en-US" sz="1200">
                <a:solidFill>
                  <a:schemeClr val="bg1"/>
                </a:solidFill>
              </a:rPr>
              <a:t>필요한 </a:t>
            </a:r>
            <a:r>
              <a:rPr lang="ko-KR" altLang="en-US" sz="1200" smtClean="0">
                <a:solidFill>
                  <a:schemeClr val="bg1"/>
                </a:solidFill>
              </a:rPr>
              <a:t>시스템 자원 </a:t>
            </a:r>
            <a:r>
              <a:rPr lang="ko-KR" altLang="en-US" sz="1200" dirty="0">
                <a:solidFill>
                  <a:schemeClr val="bg1"/>
                </a:solidFill>
              </a:rPr>
              <a:t>및 사용할 </a:t>
            </a:r>
            <a:r>
              <a:rPr lang="en-US" altLang="ko-KR" sz="1200" dirty="0">
                <a:solidFill>
                  <a:schemeClr val="bg1"/>
                </a:solidFill>
              </a:rPr>
              <a:t>S/W</a:t>
            </a:r>
            <a:r>
              <a:rPr lang="ko-KR" altLang="en-US" sz="1200" dirty="0">
                <a:solidFill>
                  <a:schemeClr val="bg1"/>
                </a:solidFill>
              </a:rPr>
              <a:t>를 평가와 설계하고</a:t>
            </a:r>
            <a:r>
              <a:rPr lang="en-US" altLang="ko-KR" sz="1200" dirty="0">
                <a:solidFill>
                  <a:schemeClr val="bg1"/>
                </a:solidFill>
              </a:rPr>
              <a:t>, </a:t>
            </a:r>
            <a:r>
              <a:rPr lang="ko-KR" altLang="en-US" sz="1200" dirty="0">
                <a:solidFill>
                  <a:schemeClr val="bg1"/>
                </a:solidFill>
              </a:rPr>
              <a:t>기본적인 프로그래밍과 디자인 작업을 하는 직무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2217</Words>
  <Application>Microsoft Office PowerPoint</Application>
  <PresentationFormat>화면 슬라이드 쇼(4:3)</PresentationFormat>
  <Paragraphs>742</Paragraphs>
  <Slides>48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아이디/비밀번호 찾기</vt:lpstr>
      <vt:lpstr>레이아웃 &gt; 회원가입</vt:lpstr>
      <vt:lpstr>레이아웃 &gt; 마이페이지</vt:lpstr>
      <vt:lpstr>레이아웃&gt; HOME&gt; 사이트맵</vt:lpstr>
      <vt:lpstr>레이아웃&gt; HOME&gt; 알림</vt:lpstr>
      <vt:lpstr>레이아웃&gt; 알림&gt; 업계 동향</vt:lpstr>
      <vt:lpstr>홈&gt;기업/인재정보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269</cp:revision>
  <dcterms:created xsi:type="dcterms:W3CDTF">2006-10-05T04:04:58Z</dcterms:created>
  <dcterms:modified xsi:type="dcterms:W3CDTF">2018-07-25T07:28:47Z</dcterms:modified>
</cp:coreProperties>
</file>